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
  </p:notesMasterIdLst>
  <p:sldIdLst>
    <p:sldId id="551" r:id="rId2"/>
    <p:sldId id="553" r:id="rId3"/>
    <p:sldId id="338" r:id="rId4"/>
    <p:sldId id="360" r:id="rId5"/>
    <p:sldId id="556" r:id="rId6"/>
    <p:sldId id="559" r:id="rId7"/>
    <p:sldId id="499" r:id="rId8"/>
    <p:sldId id="505" r:id="rId9"/>
    <p:sldId id="549" r:id="rId10"/>
    <p:sldId id="337" r:id="rId11"/>
  </p:sldIdLst>
  <p:sldSz cx="24382413" cy="1371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5B5B"/>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583" autoAdjust="0"/>
    <p:restoredTop sz="73469" autoAdjust="0"/>
  </p:normalViewPr>
  <p:slideViewPr>
    <p:cSldViewPr snapToGrid="0">
      <p:cViewPr varScale="1">
        <p:scale>
          <a:sx n="41" d="100"/>
          <a:sy n="41" d="100"/>
        </p:scale>
        <p:origin x="104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476D99-4122-49D1-9FA1-E03FB534B7C1}" type="datetimeFigureOut">
              <a:rPr lang="sv-SE" smtClean="0"/>
              <a:t>2024-05-27</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21C587-CC08-40B2-B11A-67A97FA3CF03}" type="slidenum">
              <a:rPr lang="sv-SE" smtClean="0"/>
              <a:t>‹#›</a:t>
            </a:fld>
            <a:endParaRPr lang="sv-SE"/>
          </a:p>
        </p:txBody>
      </p:sp>
    </p:spTree>
    <p:extLst>
      <p:ext uri="{BB962C8B-B14F-4D97-AF65-F5344CB8AC3E}">
        <p14:creationId xmlns:p14="http://schemas.microsoft.com/office/powerpoint/2010/main" val="12349856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C521C587-CC08-40B2-B11A-67A97FA3CF03}" type="slidenum">
              <a:rPr lang="sv-SE" smtClean="0"/>
              <a:t>1</a:t>
            </a:fld>
            <a:endParaRPr lang="sv-SE"/>
          </a:p>
        </p:txBody>
      </p:sp>
    </p:spTree>
    <p:extLst>
      <p:ext uri="{BB962C8B-B14F-4D97-AF65-F5344CB8AC3E}">
        <p14:creationId xmlns:p14="http://schemas.microsoft.com/office/powerpoint/2010/main" val="3887643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685800" indent="-685800" algn="l">
              <a:lnSpc>
                <a:spcPts val="6000"/>
              </a:lnSpc>
              <a:buFont typeface="Arial" panose="020B0604020202020204" pitchFamily="34" charset="0"/>
              <a:buChar char="•"/>
            </a:pPr>
            <a:r>
              <a:rPr lang="sv-SE" sz="1200" dirty="0">
                <a:solidFill>
                  <a:schemeClr val="bg1"/>
                </a:solidFill>
              </a:rPr>
              <a:t>Bevaka spetsområden</a:t>
            </a:r>
          </a:p>
          <a:p>
            <a:pPr marL="685800" indent="-685800" algn="l">
              <a:lnSpc>
                <a:spcPts val="6000"/>
              </a:lnSpc>
              <a:buFont typeface="Arial" panose="020B0604020202020204" pitchFamily="34" charset="0"/>
              <a:buChar char="•"/>
            </a:pPr>
            <a:r>
              <a:rPr lang="sv-SE" sz="1200" dirty="0">
                <a:solidFill>
                  <a:schemeClr val="bg1"/>
                </a:solidFill>
              </a:rPr>
              <a:t>Lyhörda och snabbfotade</a:t>
            </a:r>
          </a:p>
          <a:p>
            <a:pPr marL="685800" indent="-685800" algn="l">
              <a:lnSpc>
                <a:spcPts val="6000"/>
              </a:lnSpc>
              <a:buFont typeface="Arial" panose="020B0604020202020204" pitchFamily="34" charset="0"/>
              <a:buChar char="•"/>
            </a:pPr>
            <a:r>
              <a:rPr lang="sv-SE" sz="1200" dirty="0">
                <a:solidFill>
                  <a:schemeClr val="bg1"/>
                </a:solidFill>
              </a:rPr>
              <a:t>Stimulera och samverka</a:t>
            </a:r>
          </a:p>
          <a:p>
            <a:pPr marL="685800" indent="-685800" algn="l">
              <a:lnSpc>
                <a:spcPts val="6000"/>
              </a:lnSpc>
              <a:buFont typeface="Arial" panose="020B0604020202020204" pitchFamily="34" charset="0"/>
              <a:buChar char="•"/>
            </a:pPr>
            <a:r>
              <a:rPr lang="sv-SE" sz="1200" dirty="0">
                <a:solidFill>
                  <a:schemeClr val="bg1"/>
                </a:solidFill>
              </a:rPr>
              <a:t>Säkerställa och lobba för våra USPAR</a:t>
            </a:r>
          </a:p>
          <a:p>
            <a:pPr marL="685800" indent="-685800" algn="l">
              <a:lnSpc>
                <a:spcPts val="6000"/>
              </a:lnSpc>
              <a:buFont typeface="Arial" panose="020B0604020202020204" pitchFamily="34" charset="0"/>
              <a:buChar char="•"/>
            </a:pPr>
            <a:endParaRPr lang="sv-SE" sz="3800" dirty="0">
              <a:solidFill>
                <a:srgbClr val="5B5B5B"/>
              </a:solidFill>
              <a:latin typeface="Museo Sans 500" panose="02000000000000000000" pitchFamily="50" charset="0"/>
            </a:endParaRPr>
          </a:p>
          <a:p>
            <a:pPr marL="685800" indent="-685800" algn="l">
              <a:lnSpc>
                <a:spcPts val="6000"/>
              </a:lnSpc>
              <a:buFont typeface="Arial" panose="020B0604020202020204" pitchFamily="34" charset="0"/>
              <a:buChar char="•"/>
            </a:pPr>
            <a:r>
              <a:rPr lang="sv-SE" sz="3800" dirty="0">
                <a:solidFill>
                  <a:srgbClr val="5B5B5B"/>
                </a:solidFill>
                <a:latin typeface="Museo Sans 500" panose="02000000000000000000" pitchFamily="50" charset="0"/>
              </a:rPr>
              <a:t>Högteknologiska mtrl, Miljöteknik (</a:t>
            </a:r>
            <a:r>
              <a:rPr lang="sv-SE" sz="3800" dirty="0" err="1">
                <a:solidFill>
                  <a:srgbClr val="5B5B5B"/>
                </a:solidFill>
                <a:latin typeface="Museo Sans 500" panose="02000000000000000000" pitchFamily="50" charset="0"/>
              </a:rPr>
              <a:t>Cleantech</a:t>
            </a:r>
            <a:r>
              <a:rPr lang="sv-SE" sz="3800" dirty="0">
                <a:solidFill>
                  <a:srgbClr val="5B5B5B"/>
                </a:solidFill>
                <a:latin typeface="Museo Sans 500" panose="02000000000000000000" pitchFamily="50" charset="0"/>
              </a:rPr>
              <a:t>), Kulturella Kreativa Näringar</a:t>
            </a:r>
          </a:p>
          <a:p>
            <a:pPr marL="685800" indent="-685800" algn="l">
              <a:lnSpc>
                <a:spcPts val="6000"/>
              </a:lnSpc>
              <a:buFont typeface="Arial" panose="020B0604020202020204" pitchFamily="34" charset="0"/>
              <a:buChar char="•"/>
            </a:pPr>
            <a:r>
              <a:rPr lang="sv-SE" sz="3800" dirty="0">
                <a:solidFill>
                  <a:srgbClr val="5B5B5B"/>
                </a:solidFill>
                <a:latin typeface="Museo Sans 500" panose="02000000000000000000" pitchFamily="50" charset="0"/>
              </a:rPr>
              <a:t>Gröna Näringar</a:t>
            </a:r>
          </a:p>
          <a:p>
            <a:pPr marL="685800" indent="-685800" algn="l">
              <a:lnSpc>
                <a:spcPts val="6000"/>
              </a:lnSpc>
              <a:buFont typeface="Arial" panose="020B0604020202020204" pitchFamily="34" charset="0"/>
              <a:buChar char="•"/>
            </a:pPr>
            <a:r>
              <a:rPr lang="sv-SE" sz="3800" dirty="0">
                <a:solidFill>
                  <a:srgbClr val="5B5B5B"/>
                </a:solidFill>
                <a:latin typeface="Museo Sans 500" panose="02000000000000000000" pitchFamily="50" charset="0"/>
              </a:rPr>
              <a:t>Besöksnäringen</a:t>
            </a:r>
          </a:p>
          <a:p>
            <a:pPr marL="913697" lvl="0" indent="-456543"/>
            <a:r>
              <a:rPr lang="sv-SE" sz="3800" dirty="0">
                <a:solidFill>
                  <a:srgbClr val="5B5B5B"/>
                </a:solidFill>
                <a:latin typeface="Museo Sans 500" panose="02000000000000000000" pitchFamily="50" charset="0"/>
              </a:rPr>
              <a:t>Bidra till nya etableringar</a:t>
            </a:r>
          </a:p>
          <a:p>
            <a:pPr marL="913697" lvl="0" indent="-456543"/>
            <a:r>
              <a:rPr lang="sv-SE" sz="3800" dirty="0">
                <a:solidFill>
                  <a:srgbClr val="5B5B5B"/>
                </a:solidFill>
                <a:latin typeface="Museo Sans 500" panose="02000000000000000000" pitchFamily="50" charset="0"/>
              </a:rPr>
              <a:t>Utveckla befintliga och nya företag </a:t>
            </a:r>
          </a:p>
          <a:p>
            <a:pPr marL="913697" lvl="0" indent="-456543"/>
            <a:r>
              <a:rPr lang="sv-SE" sz="3800" dirty="0">
                <a:solidFill>
                  <a:srgbClr val="5B5B5B"/>
                </a:solidFill>
                <a:latin typeface="Museo Sans 500" panose="02000000000000000000" pitchFamily="50" charset="0"/>
              </a:rPr>
              <a:t>Nära samarbete med RISE och universitet</a:t>
            </a:r>
          </a:p>
          <a:p>
            <a:pPr marL="913697" lvl="0" indent="-456543"/>
            <a:r>
              <a:rPr lang="sv-SE" sz="3800" dirty="0">
                <a:solidFill>
                  <a:srgbClr val="5B5B5B"/>
                </a:solidFill>
                <a:latin typeface="Museo Sans 500" panose="02000000000000000000" pitchFamily="50" charset="0"/>
              </a:rPr>
              <a:t>Fler arbetstillfällen </a:t>
            </a:r>
          </a:p>
          <a:p>
            <a:pPr marL="913697" lvl="0" indent="-456543"/>
            <a:r>
              <a:rPr lang="sv-SE" sz="3800" dirty="0">
                <a:solidFill>
                  <a:srgbClr val="5B5B5B"/>
                </a:solidFill>
                <a:latin typeface="Museo Sans 500" panose="02000000000000000000" pitchFamily="50" charset="0"/>
              </a:rPr>
              <a:t>Ökade skatteintäkter till Piteå och regionen.</a:t>
            </a:r>
          </a:p>
          <a:p>
            <a:pPr marL="913697" lvl="0" indent="-456543"/>
            <a:r>
              <a:rPr lang="sv-SE" sz="3800" dirty="0">
                <a:solidFill>
                  <a:srgbClr val="5B5B5B"/>
                </a:solidFill>
                <a:latin typeface="Museo Sans 500" panose="02000000000000000000" pitchFamily="50" charset="0"/>
              </a:rPr>
              <a:t>Stärka kulturen</a:t>
            </a:r>
            <a:r>
              <a:rPr lang="sv-SE" sz="3800" b="1" dirty="0">
                <a:solidFill>
                  <a:srgbClr val="5B5B5B"/>
                </a:solidFill>
                <a:latin typeface="Museo Sans 500" panose="02000000000000000000" pitchFamily="50" charset="0"/>
              </a:rPr>
              <a:t> </a:t>
            </a:r>
            <a:r>
              <a:rPr lang="sv-SE" sz="3800" dirty="0">
                <a:solidFill>
                  <a:srgbClr val="5B5B5B"/>
                </a:solidFill>
                <a:latin typeface="Museo Sans 500" panose="02000000000000000000" pitchFamily="50" charset="0"/>
              </a:rPr>
              <a:t>i regionen, Piteås attraktionskraft som kultur- och musikstad</a:t>
            </a:r>
          </a:p>
          <a:p>
            <a:endParaRPr lang="sv-SE" dirty="0"/>
          </a:p>
        </p:txBody>
      </p:sp>
      <p:sp>
        <p:nvSpPr>
          <p:cNvPr id="4" name="Platshållare för bildnummer 3"/>
          <p:cNvSpPr>
            <a:spLocks noGrp="1"/>
          </p:cNvSpPr>
          <p:nvPr>
            <p:ph type="sldNum" sz="quarter" idx="5"/>
          </p:nvPr>
        </p:nvSpPr>
        <p:spPr/>
        <p:txBody>
          <a:bodyPr/>
          <a:lstStyle/>
          <a:p>
            <a:fld id="{C521C587-CC08-40B2-B11A-67A97FA3CF03}" type="slidenum">
              <a:rPr lang="sv-SE" smtClean="0"/>
              <a:t>2</a:t>
            </a:fld>
            <a:endParaRPr lang="sv-SE"/>
          </a:p>
        </p:txBody>
      </p:sp>
    </p:spTree>
    <p:extLst>
      <p:ext uri="{BB962C8B-B14F-4D97-AF65-F5344CB8AC3E}">
        <p14:creationId xmlns:p14="http://schemas.microsoft.com/office/powerpoint/2010/main" val="5493072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Kulturella och kreativa näringar: </a:t>
            </a:r>
            <a:br>
              <a:rPr lang="sv-SE" dirty="0"/>
            </a:br>
            <a:r>
              <a:rPr lang="sv-SE" sz="1200" dirty="0">
                <a:solidFill>
                  <a:schemeClr val="bg1"/>
                </a:solidFill>
              </a:rPr>
              <a:t>Konserthuset Studio </a:t>
            </a:r>
            <a:r>
              <a:rPr lang="sv-SE" sz="1200" dirty="0" err="1">
                <a:solidFill>
                  <a:schemeClr val="bg1"/>
                </a:solidFill>
              </a:rPr>
              <a:t>Acusticum</a:t>
            </a:r>
            <a:endParaRPr lang="sv-SE" sz="1200" dirty="0">
              <a:solidFill>
                <a:schemeClr val="bg1"/>
              </a:solidFill>
            </a:endParaRPr>
          </a:p>
          <a:p>
            <a:r>
              <a:rPr lang="sv-SE" sz="1200" dirty="0">
                <a:solidFill>
                  <a:schemeClr val="bg1"/>
                </a:solidFill>
              </a:rPr>
              <a:t>Go Business</a:t>
            </a:r>
          </a:p>
          <a:p>
            <a:endParaRPr lang="sv-SE" sz="1200" dirty="0">
              <a:solidFill>
                <a:schemeClr val="bg1"/>
              </a:solidFill>
            </a:endParaRPr>
          </a:p>
          <a:p>
            <a:r>
              <a:rPr lang="sv-SE" sz="1200" b="1" dirty="0" err="1">
                <a:solidFill>
                  <a:schemeClr val="bg1"/>
                </a:solidFill>
              </a:rPr>
              <a:t>Cleantech</a:t>
            </a:r>
            <a:r>
              <a:rPr lang="sv-SE" sz="1200" b="1" dirty="0">
                <a:solidFill>
                  <a:schemeClr val="bg1"/>
                </a:solidFill>
              </a:rPr>
              <a:t>: </a:t>
            </a:r>
            <a:br>
              <a:rPr lang="sv-SE" sz="1200" dirty="0">
                <a:solidFill>
                  <a:schemeClr val="bg1"/>
                </a:solidFill>
              </a:rPr>
            </a:br>
            <a:r>
              <a:rPr lang="sv-SE" sz="1200" dirty="0">
                <a:solidFill>
                  <a:schemeClr val="bg1"/>
                </a:solidFill>
              </a:rPr>
              <a:t>North Sweden </a:t>
            </a:r>
            <a:r>
              <a:rPr lang="sv-SE" sz="1200" dirty="0" err="1">
                <a:solidFill>
                  <a:schemeClr val="bg1"/>
                </a:solidFill>
              </a:rPr>
              <a:t>Cleantech</a:t>
            </a:r>
            <a:endParaRPr lang="sv-SE" sz="1200" dirty="0">
              <a:solidFill>
                <a:schemeClr val="bg1"/>
              </a:solidFill>
            </a:endParaRPr>
          </a:p>
          <a:p>
            <a:r>
              <a:rPr lang="sv-SE" sz="1200" dirty="0" err="1">
                <a:solidFill>
                  <a:schemeClr val="bg1"/>
                </a:solidFill>
              </a:rPr>
              <a:t>Artic</a:t>
            </a:r>
            <a:r>
              <a:rPr lang="sv-SE" sz="1200" dirty="0">
                <a:solidFill>
                  <a:schemeClr val="bg1"/>
                </a:solidFill>
              </a:rPr>
              <a:t> Solar och </a:t>
            </a:r>
            <a:r>
              <a:rPr lang="sv-SE" sz="1200" dirty="0" err="1">
                <a:solidFill>
                  <a:schemeClr val="bg1"/>
                </a:solidFill>
              </a:rPr>
              <a:t>Solvåg</a:t>
            </a:r>
            <a:endParaRPr lang="sv-SE" sz="12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solidFill>
                  <a:schemeClr val="bg1"/>
                </a:solidFill>
              </a:rPr>
              <a:t>Hållbara drivmedel i Norr</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solidFill>
                  <a:schemeClr val="bg1"/>
                </a:solidFill>
              </a:rPr>
              <a:t>Testbädden i Öjebyn</a:t>
            </a:r>
          </a:p>
          <a:p>
            <a:endParaRPr lang="sv-SE" sz="1200" dirty="0">
              <a:solidFill>
                <a:schemeClr val="bg1"/>
              </a:solidFill>
            </a:endParaRPr>
          </a:p>
          <a:p>
            <a:r>
              <a:rPr lang="sv-SE" sz="1200" b="1" dirty="0">
                <a:solidFill>
                  <a:schemeClr val="bg1"/>
                </a:solidFill>
              </a:rPr>
              <a:t>Gröna Näringar</a:t>
            </a:r>
          </a:p>
          <a:p>
            <a:r>
              <a:rPr lang="sv-SE" sz="1200" b="0" dirty="0">
                <a:solidFill>
                  <a:schemeClr val="bg1"/>
                </a:solidFill>
              </a:rPr>
              <a:t>Hållbara matproduktion och energiförsörjning</a:t>
            </a:r>
          </a:p>
          <a:p>
            <a:pPr marL="0" indent="0">
              <a:buNone/>
            </a:pPr>
            <a:endParaRPr lang="sv-SE" sz="4400" dirty="0"/>
          </a:p>
          <a:p>
            <a:pPr marL="0" indent="0">
              <a:buNone/>
            </a:pPr>
            <a:endParaRPr lang="sv-SE" sz="4400" dirty="0"/>
          </a:p>
          <a:p>
            <a:pPr marL="0" indent="0">
              <a:buNone/>
            </a:pPr>
            <a:r>
              <a:rPr lang="sv-SE" sz="4400" dirty="0"/>
              <a:t>Stötta entreprenörer, företag, studenter och forskare, för att skapa tillväxt i Piteå och i hela regionen</a:t>
            </a:r>
            <a:r>
              <a:rPr lang="sv-SE" sz="4400" b="1" dirty="0"/>
              <a:t>.</a:t>
            </a:r>
            <a:r>
              <a:rPr lang="sv-SE" sz="4400" dirty="0"/>
              <a:t> </a:t>
            </a:r>
          </a:p>
          <a:p>
            <a:pPr marL="1370897" lvl="1" indent="-456543"/>
            <a:r>
              <a:rPr lang="sv-SE" sz="3800" dirty="0">
                <a:solidFill>
                  <a:srgbClr val="5B5B5B"/>
                </a:solidFill>
                <a:latin typeface="Museo Sans 500" panose="02000000000000000000" pitchFamily="50" charset="0"/>
              </a:rPr>
              <a:t>Bidra till nya etableringar</a:t>
            </a:r>
          </a:p>
          <a:p>
            <a:pPr marL="1370897" lvl="1" indent="-456543"/>
            <a:r>
              <a:rPr lang="sv-SE" sz="3800" dirty="0">
                <a:solidFill>
                  <a:srgbClr val="5B5B5B"/>
                </a:solidFill>
                <a:latin typeface="Museo Sans 500" panose="02000000000000000000" pitchFamily="50" charset="0"/>
              </a:rPr>
              <a:t>Utveckla befintliga och nya företag </a:t>
            </a:r>
          </a:p>
          <a:p>
            <a:pPr marL="1370897" lvl="1" indent="-456543"/>
            <a:r>
              <a:rPr lang="sv-SE" sz="3800" dirty="0">
                <a:solidFill>
                  <a:srgbClr val="5B5B5B"/>
                </a:solidFill>
                <a:latin typeface="Museo Sans 500" panose="02000000000000000000" pitchFamily="50" charset="0"/>
              </a:rPr>
              <a:t>Nära samarbete med RISE och universitet</a:t>
            </a:r>
          </a:p>
          <a:p>
            <a:pPr marL="1370897" lvl="1" indent="-456543"/>
            <a:r>
              <a:rPr lang="sv-SE" sz="3800" dirty="0">
                <a:solidFill>
                  <a:srgbClr val="5B5B5B"/>
                </a:solidFill>
                <a:latin typeface="Museo Sans 500" panose="02000000000000000000" pitchFamily="50" charset="0"/>
              </a:rPr>
              <a:t>Fler arbetstillfällen </a:t>
            </a:r>
          </a:p>
          <a:p>
            <a:pPr marL="1370897" lvl="1" indent="-456543"/>
            <a:r>
              <a:rPr lang="sv-SE" sz="3800" dirty="0">
                <a:solidFill>
                  <a:srgbClr val="5B5B5B"/>
                </a:solidFill>
                <a:latin typeface="Museo Sans 500" panose="02000000000000000000" pitchFamily="50" charset="0"/>
              </a:rPr>
              <a:t>Ökade skatteintäkter till Piteå och regionen.</a:t>
            </a:r>
          </a:p>
          <a:p>
            <a:pPr marL="1370897" lvl="1" indent="-456543"/>
            <a:r>
              <a:rPr lang="sv-SE" sz="3800" dirty="0">
                <a:solidFill>
                  <a:srgbClr val="5B5B5B"/>
                </a:solidFill>
                <a:latin typeface="Museo Sans 500" panose="02000000000000000000" pitchFamily="50" charset="0"/>
              </a:rPr>
              <a:t>Stärka kulturen</a:t>
            </a:r>
            <a:r>
              <a:rPr lang="sv-SE" sz="3800" b="1" dirty="0">
                <a:solidFill>
                  <a:srgbClr val="5B5B5B"/>
                </a:solidFill>
                <a:latin typeface="Museo Sans 500" panose="02000000000000000000" pitchFamily="50" charset="0"/>
              </a:rPr>
              <a:t> </a:t>
            </a:r>
            <a:r>
              <a:rPr lang="sv-SE" sz="3800" dirty="0">
                <a:solidFill>
                  <a:srgbClr val="5B5B5B"/>
                </a:solidFill>
                <a:latin typeface="Museo Sans 500" panose="02000000000000000000" pitchFamily="50" charset="0"/>
              </a:rPr>
              <a:t>i regionen, Piteås attraktionskraft som kultur- och musikstad</a:t>
            </a:r>
          </a:p>
          <a:p>
            <a:endParaRPr lang="sv-SE" dirty="0"/>
          </a:p>
          <a:p>
            <a:endParaRPr lang="sv-SE" dirty="0"/>
          </a:p>
        </p:txBody>
      </p:sp>
      <p:sp>
        <p:nvSpPr>
          <p:cNvPr id="4" name="Platshållare för bildnummer 3"/>
          <p:cNvSpPr>
            <a:spLocks noGrp="1"/>
          </p:cNvSpPr>
          <p:nvPr>
            <p:ph type="sldNum" sz="quarter" idx="5"/>
          </p:nvPr>
        </p:nvSpPr>
        <p:spPr/>
        <p:txBody>
          <a:bodyPr/>
          <a:lstStyle/>
          <a:p>
            <a:fld id="{C521C587-CC08-40B2-B11A-67A97FA3CF03}" type="slidenum">
              <a:rPr lang="sv-SE" smtClean="0"/>
              <a:t>3</a:t>
            </a:fld>
            <a:endParaRPr lang="sv-SE"/>
          </a:p>
        </p:txBody>
      </p:sp>
    </p:spTree>
    <p:extLst>
      <p:ext uri="{BB962C8B-B14F-4D97-AF65-F5344CB8AC3E}">
        <p14:creationId xmlns:p14="http://schemas.microsoft.com/office/powerpoint/2010/main" val="31666905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Vårt ”</a:t>
            </a:r>
            <a:r>
              <a:rPr lang="sv-SE" dirty="0" err="1"/>
              <a:t>why</a:t>
            </a:r>
            <a:r>
              <a:rPr lang="sv-SE" dirty="0"/>
              <a:t>” – kärnan i vårt arbete är näringslivs- och samhällsutveckling och vi bedriver verksamhet inom ett antal områden som vi tror är de viktigaste för att skapa en attraktiv och hållbar utveckling över tid. Företagande – här har vi valt att satsa på passionsdrivet företagande, entreprenörer som genom sin verksamhet bidrar till platser där människor trivs och vill leva- inte sällan är de kvinnor och många gånger ensamföretagare. Men oj vad de bidrar – och ser vi till att vi stöttat ca 450 företag sedan starten är det minst lika många, om inte fler arbetstillfällen. </a:t>
            </a:r>
          </a:p>
          <a:p>
            <a:endParaRPr lang="sv-SE" dirty="0"/>
          </a:p>
          <a:p>
            <a:r>
              <a:rPr lang="sv-SE" dirty="0"/>
              <a:t>Innovation – innovation, utveckling leder till tillväxt och skapar intresse för etablering. Det är väldigt viktigt att vi tar tillvara potentialen i Piteå – här finns så många framgångsrika forskare och innovativa företag. Förnyelsebar energi, kompositer, kulturella och kreativa näringar är de starkast lysande stjärnorna. </a:t>
            </a:r>
          </a:p>
          <a:p>
            <a:endParaRPr lang="sv-SE" dirty="0"/>
          </a:p>
          <a:p>
            <a:r>
              <a:rPr lang="sv-SE" dirty="0"/>
              <a:t>Utbildning och forskning – vi har ett Campus här på </a:t>
            </a:r>
            <a:r>
              <a:rPr lang="sv-SE" dirty="0" err="1"/>
              <a:t>Acusticumområdet</a:t>
            </a:r>
            <a:r>
              <a:rPr lang="sv-SE" dirty="0"/>
              <a:t>, en plats med universitetsutbildningar, vuxenutbildning, forskning genom RISE, företag och konserthus i en fantastisk vital kombination men vi har också </a:t>
            </a:r>
            <a:r>
              <a:rPr lang="sv-SE" dirty="0" err="1"/>
              <a:t>Framnäs</a:t>
            </a:r>
            <a:r>
              <a:rPr lang="sv-SE" dirty="0"/>
              <a:t> folkhögskola där allt med musiken startade. Här jobbar vi med att få studenter att trivas och bli goda ambassadörer, öka antalet utbildningar som även ska kunna attrahera företag och stimulera fortsatt forskning. </a:t>
            </a:r>
          </a:p>
          <a:p>
            <a:endParaRPr lang="sv-SE" dirty="0"/>
          </a:p>
          <a:p>
            <a:r>
              <a:rPr lang="sv-SE" dirty="0"/>
              <a:t>Kultur- vi tror på kulturdriven samhällsutveckling och vill utveckla </a:t>
            </a:r>
            <a:r>
              <a:rPr lang="sv-SE" dirty="0" err="1"/>
              <a:t>Acusticumområdet</a:t>
            </a:r>
            <a:r>
              <a:rPr lang="sv-SE" dirty="0"/>
              <a:t> till att bli en modell för just det. Vi har infrastrukturen med konserthus, Musikhögskola och forskning genom RISE – nu vill vi ta nästa steg och sprida vår kunskap till regionen! Vi är Piteås samhällsutvecklingsbolag och vi är väldigt stolta och ödmjuka inför det. </a:t>
            </a:r>
          </a:p>
        </p:txBody>
      </p:sp>
      <p:sp>
        <p:nvSpPr>
          <p:cNvPr id="4" name="Platshållare för bildnummer 3"/>
          <p:cNvSpPr>
            <a:spLocks noGrp="1"/>
          </p:cNvSpPr>
          <p:nvPr>
            <p:ph type="sldNum" sz="quarter" idx="5"/>
          </p:nvPr>
        </p:nvSpPr>
        <p:spPr/>
        <p:txBody>
          <a:bodyPr/>
          <a:lstStyle/>
          <a:p>
            <a:fld id="{C521C587-CC08-40B2-B11A-67A97FA3CF03}" type="slidenum">
              <a:rPr lang="sv-SE" smtClean="0"/>
              <a:t>4</a:t>
            </a:fld>
            <a:endParaRPr lang="sv-SE"/>
          </a:p>
        </p:txBody>
      </p:sp>
    </p:spTree>
    <p:extLst>
      <p:ext uri="{BB962C8B-B14F-4D97-AF65-F5344CB8AC3E}">
        <p14:creationId xmlns:p14="http://schemas.microsoft.com/office/powerpoint/2010/main" val="608451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C521C587-CC08-40B2-B11A-67A97FA3CF03}" type="slidenum">
              <a:rPr lang="sv-SE" smtClean="0"/>
              <a:t>5</a:t>
            </a:fld>
            <a:endParaRPr lang="sv-SE"/>
          </a:p>
        </p:txBody>
      </p:sp>
    </p:spTree>
    <p:extLst>
      <p:ext uri="{BB962C8B-B14F-4D97-AF65-F5344CB8AC3E}">
        <p14:creationId xmlns:p14="http://schemas.microsoft.com/office/powerpoint/2010/main" val="1336384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C521C587-CC08-40B2-B11A-67A97FA3CF03}" type="slidenum">
              <a:rPr lang="sv-SE" smtClean="0"/>
              <a:t>8</a:t>
            </a:fld>
            <a:endParaRPr lang="sv-SE"/>
          </a:p>
        </p:txBody>
      </p:sp>
    </p:spTree>
    <p:extLst>
      <p:ext uri="{BB962C8B-B14F-4D97-AF65-F5344CB8AC3E}">
        <p14:creationId xmlns:p14="http://schemas.microsoft.com/office/powerpoint/2010/main" val="5180341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2400" dirty="0">
                <a:solidFill>
                  <a:schemeClr val="bg1"/>
                </a:solidFill>
                <a:latin typeface="+mj-lt"/>
              </a:rPr>
              <a:t>HJÄRTA</a:t>
            </a:r>
          </a:p>
          <a:p>
            <a:r>
              <a:rPr lang="sv-SE" sz="1400" dirty="0">
                <a:solidFill>
                  <a:schemeClr val="bg1"/>
                </a:solidFill>
              </a:rPr>
              <a:t>Lust, stolthet &amp; glädje. </a:t>
            </a:r>
          </a:p>
          <a:p>
            <a:r>
              <a:rPr lang="sv-SE" sz="1200" dirty="0">
                <a:solidFill>
                  <a:schemeClr val="bg1"/>
                </a:solidFill>
              </a:rPr>
              <a:t>Vi gör saker med hjärtat, för lust är en naturlig drivkraft i vårt arbete. Vi känner glädje tillsammans över egna och andras prestationer. </a:t>
            </a:r>
          </a:p>
          <a:p>
            <a:r>
              <a:rPr lang="sv-SE" sz="1200" dirty="0">
                <a:solidFill>
                  <a:schemeClr val="bg1"/>
                </a:solidFill>
              </a:rPr>
              <a:t>Vi är stolta över de vi är och vad vi gör. </a:t>
            </a:r>
          </a:p>
          <a:p>
            <a:endParaRPr lang="sv-SE" sz="2400" dirty="0">
              <a:solidFill>
                <a:schemeClr val="bg1"/>
              </a:solidFill>
            </a:endParaRPr>
          </a:p>
          <a:p>
            <a:r>
              <a:rPr lang="sv-SE" sz="2400" dirty="0">
                <a:solidFill>
                  <a:schemeClr val="bg1"/>
                </a:solidFill>
                <a:latin typeface="+mj-lt"/>
              </a:rPr>
              <a:t>NYA PERSPEKTIV</a:t>
            </a:r>
          </a:p>
          <a:p>
            <a:r>
              <a:rPr lang="sv-SE" sz="1400" dirty="0">
                <a:solidFill>
                  <a:schemeClr val="bg1"/>
                </a:solidFill>
              </a:rPr>
              <a:t>Lära, dela &amp; möjliggöra. </a:t>
            </a:r>
          </a:p>
          <a:p>
            <a:r>
              <a:rPr lang="sv-SE" sz="1200" dirty="0">
                <a:solidFill>
                  <a:schemeClr val="bg1"/>
                </a:solidFill>
              </a:rPr>
              <a:t>Vi drivs av att lära, så att vi kan dela med oss till andra. Vi vill möjliggöra nya möten och oväntade relationer som skapar insikter och innovationer. Vi tror att vi behöver utmanas för att utvecklas.</a:t>
            </a:r>
          </a:p>
          <a:p>
            <a:endParaRPr lang="sv-SE" sz="2400" dirty="0">
              <a:solidFill>
                <a:schemeClr val="bg1"/>
              </a:solidFill>
            </a:endParaRPr>
          </a:p>
          <a:p>
            <a:r>
              <a:rPr lang="sv-SE" sz="2400" dirty="0">
                <a:solidFill>
                  <a:schemeClr val="bg1"/>
                </a:solidFill>
                <a:latin typeface="+mj-lt"/>
              </a:rPr>
              <a:t>NYTTA</a:t>
            </a:r>
          </a:p>
          <a:p>
            <a:r>
              <a:rPr lang="sv-SE" sz="1400" dirty="0">
                <a:solidFill>
                  <a:schemeClr val="bg1"/>
                </a:solidFill>
              </a:rPr>
              <a:t>Utveckling, värde &amp; tillväxt. </a:t>
            </a:r>
          </a:p>
          <a:p>
            <a:r>
              <a:rPr lang="sv-SE" sz="1200" dirty="0">
                <a:solidFill>
                  <a:schemeClr val="bg1"/>
                </a:solidFill>
              </a:rPr>
              <a:t>Vi drivs av att vara ett medel för andras framgång. Vi tror på vad vi gör och hur vi gör det, och vi vågar förändras tillsammans med vår omvärld. Vi vill skapa värden som utvecklar människor, löser utmaningar och ger hållbar tillväxt.</a:t>
            </a:r>
          </a:p>
          <a:p>
            <a:endParaRPr lang="sv-SE" dirty="0"/>
          </a:p>
        </p:txBody>
      </p:sp>
      <p:sp>
        <p:nvSpPr>
          <p:cNvPr id="4" name="Platshållare för bildnummer 3"/>
          <p:cNvSpPr>
            <a:spLocks noGrp="1"/>
          </p:cNvSpPr>
          <p:nvPr>
            <p:ph type="sldNum" sz="quarter" idx="5"/>
          </p:nvPr>
        </p:nvSpPr>
        <p:spPr/>
        <p:txBody>
          <a:bodyPr/>
          <a:lstStyle/>
          <a:p>
            <a:fld id="{C521C587-CC08-40B2-B11A-67A97FA3CF03}" type="slidenum">
              <a:rPr lang="sv-SE" smtClean="0"/>
              <a:t>9</a:t>
            </a:fld>
            <a:endParaRPr lang="sv-SE"/>
          </a:p>
        </p:txBody>
      </p:sp>
    </p:spTree>
    <p:extLst>
      <p:ext uri="{BB962C8B-B14F-4D97-AF65-F5344CB8AC3E}">
        <p14:creationId xmlns:p14="http://schemas.microsoft.com/office/powerpoint/2010/main" val="35144550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C521C587-CC08-40B2-B11A-67A97FA3CF03}" type="slidenum">
              <a:rPr lang="sv-SE" smtClean="0"/>
              <a:t>10</a:t>
            </a:fld>
            <a:endParaRPr lang="sv-SE"/>
          </a:p>
        </p:txBody>
      </p:sp>
    </p:spTree>
    <p:extLst>
      <p:ext uri="{BB962C8B-B14F-4D97-AF65-F5344CB8AC3E}">
        <p14:creationId xmlns:p14="http://schemas.microsoft.com/office/powerpoint/2010/main" val="29992747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Rubrikbild">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1E409134-734B-4C71-8D8E-71E033A36C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2" name="Title 1"/>
          <p:cNvSpPr>
            <a:spLocks noGrp="1"/>
          </p:cNvSpPr>
          <p:nvPr>
            <p:ph type="ctrTitle"/>
          </p:nvPr>
        </p:nvSpPr>
        <p:spPr>
          <a:xfrm>
            <a:off x="3047802" y="4506661"/>
            <a:ext cx="18286810" cy="4775200"/>
          </a:xfrm>
        </p:spPr>
        <p:txBody>
          <a:bodyPr anchor="ctr"/>
          <a:lstStyle>
            <a:lvl1pPr algn="ctr">
              <a:lnSpc>
                <a:spcPts val="15000"/>
              </a:lnSpc>
              <a:defRPr sz="15000">
                <a:solidFill>
                  <a:schemeClr val="bg1"/>
                </a:solidFill>
              </a:defRPr>
            </a:lvl1pPr>
          </a:lstStyle>
          <a:p>
            <a:r>
              <a:rPr lang="sv-SE"/>
              <a:t>Klicka här för att ändra format</a:t>
            </a:r>
            <a:endParaRPr lang="en-US" dirty="0"/>
          </a:p>
        </p:txBody>
      </p:sp>
      <p:grpSp>
        <p:nvGrpSpPr>
          <p:cNvPr id="11" name="Grupp 10">
            <a:extLst>
              <a:ext uri="{FF2B5EF4-FFF2-40B4-BE49-F238E27FC236}">
                <a16:creationId xmlns:a16="http://schemas.microsoft.com/office/drawing/2014/main" id="{7BC72D26-985D-4AED-A52F-AE8A28305B70}"/>
              </a:ext>
            </a:extLst>
          </p:cNvPr>
          <p:cNvGrpSpPr/>
          <p:nvPr userDrawn="1"/>
        </p:nvGrpSpPr>
        <p:grpSpPr>
          <a:xfrm>
            <a:off x="1289620" y="1278560"/>
            <a:ext cx="2723778" cy="1340711"/>
            <a:chOff x="8605838" y="-665163"/>
            <a:chExt cx="7656512" cy="3768726"/>
          </a:xfrm>
          <a:solidFill>
            <a:schemeClr val="bg1"/>
          </a:solidFill>
        </p:grpSpPr>
        <p:sp>
          <p:nvSpPr>
            <p:cNvPr id="12" name="Freeform 5">
              <a:extLst>
                <a:ext uri="{FF2B5EF4-FFF2-40B4-BE49-F238E27FC236}">
                  <a16:creationId xmlns:a16="http://schemas.microsoft.com/office/drawing/2014/main" id="{60B6027E-E284-4890-B0D6-C657C867CC55}"/>
                </a:ext>
              </a:extLst>
            </p:cNvPr>
            <p:cNvSpPr>
              <a:spLocks/>
            </p:cNvSpPr>
            <p:nvPr userDrawn="1"/>
          </p:nvSpPr>
          <p:spPr bwMode="auto">
            <a:xfrm>
              <a:off x="12923838" y="812800"/>
              <a:ext cx="434975" cy="998538"/>
            </a:xfrm>
            <a:custGeom>
              <a:avLst/>
              <a:gdLst>
                <a:gd name="T0" fmla="*/ 58 w 115"/>
                <a:gd name="T1" fmla="*/ 262 h 262"/>
                <a:gd name="T2" fmla="*/ 0 w 115"/>
                <a:gd name="T3" fmla="*/ 205 h 262"/>
                <a:gd name="T4" fmla="*/ 0 w 115"/>
                <a:gd name="T5" fmla="*/ 192 h 262"/>
                <a:gd name="T6" fmla="*/ 27 w 115"/>
                <a:gd name="T7" fmla="*/ 192 h 262"/>
                <a:gd name="T8" fmla="*/ 27 w 115"/>
                <a:gd name="T9" fmla="*/ 205 h 262"/>
                <a:gd name="T10" fmla="*/ 58 w 115"/>
                <a:gd name="T11" fmla="*/ 236 h 262"/>
                <a:gd name="T12" fmla="*/ 88 w 115"/>
                <a:gd name="T13" fmla="*/ 205 h 262"/>
                <a:gd name="T14" fmla="*/ 85 w 115"/>
                <a:gd name="T15" fmla="*/ 191 h 262"/>
                <a:gd name="T16" fmla="*/ 79 w 115"/>
                <a:gd name="T17" fmla="*/ 183 h 262"/>
                <a:gd name="T18" fmla="*/ 13 w 115"/>
                <a:gd name="T19" fmla="*/ 94 h 262"/>
                <a:gd name="T20" fmla="*/ 11 w 115"/>
                <a:gd name="T21" fmla="*/ 92 h 262"/>
                <a:gd name="T22" fmla="*/ 0 w 115"/>
                <a:gd name="T23" fmla="*/ 58 h 262"/>
                <a:gd name="T24" fmla="*/ 58 w 115"/>
                <a:gd name="T25" fmla="*/ 0 h 262"/>
                <a:gd name="T26" fmla="*/ 115 w 115"/>
                <a:gd name="T27" fmla="*/ 58 h 262"/>
                <a:gd name="T28" fmla="*/ 115 w 115"/>
                <a:gd name="T29" fmla="*/ 71 h 262"/>
                <a:gd name="T30" fmla="*/ 88 w 115"/>
                <a:gd name="T31" fmla="*/ 71 h 262"/>
                <a:gd name="T32" fmla="*/ 88 w 115"/>
                <a:gd name="T33" fmla="*/ 58 h 262"/>
                <a:gd name="T34" fmla="*/ 58 w 115"/>
                <a:gd name="T35" fmla="*/ 27 h 262"/>
                <a:gd name="T36" fmla="*/ 27 w 115"/>
                <a:gd name="T37" fmla="*/ 58 h 262"/>
                <a:gd name="T38" fmla="*/ 33 w 115"/>
                <a:gd name="T39" fmla="*/ 76 h 262"/>
                <a:gd name="T40" fmla="*/ 33 w 115"/>
                <a:gd name="T41" fmla="*/ 76 h 262"/>
                <a:gd name="T42" fmla="*/ 33 w 115"/>
                <a:gd name="T43" fmla="*/ 77 h 262"/>
                <a:gd name="T44" fmla="*/ 63 w 115"/>
                <a:gd name="T45" fmla="*/ 117 h 262"/>
                <a:gd name="T46" fmla="*/ 99 w 115"/>
                <a:gd name="T47" fmla="*/ 165 h 262"/>
                <a:gd name="T48" fmla="*/ 107 w 115"/>
                <a:gd name="T49" fmla="*/ 176 h 262"/>
                <a:gd name="T50" fmla="*/ 115 w 115"/>
                <a:gd name="T51" fmla="*/ 198 h 262"/>
                <a:gd name="T52" fmla="*/ 115 w 115"/>
                <a:gd name="T53" fmla="*/ 205 h 262"/>
                <a:gd name="T54" fmla="*/ 58 w 115"/>
                <a:gd name="T55" fmla="*/ 262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5" h="262">
                  <a:moveTo>
                    <a:pt x="58" y="262"/>
                  </a:moveTo>
                  <a:cubicBezTo>
                    <a:pt x="26" y="262"/>
                    <a:pt x="0" y="237"/>
                    <a:pt x="0" y="205"/>
                  </a:cubicBezTo>
                  <a:cubicBezTo>
                    <a:pt x="0" y="192"/>
                    <a:pt x="0" y="192"/>
                    <a:pt x="0" y="192"/>
                  </a:cubicBezTo>
                  <a:cubicBezTo>
                    <a:pt x="27" y="192"/>
                    <a:pt x="27" y="192"/>
                    <a:pt x="27" y="192"/>
                  </a:cubicBezTo>
                  <a:cubicBezTo>
                    <a:pt x="27" y="205"/>
                    <a:pt x="27" y="205"/>
                    <a:pt x="27" y="205"/>
                  </a:cubicBezTo>
                  <a:cubicBezTo>
                    <a:pt x="27" y="222"/>
                    <a:pt x="41" y="236"/>
                    <a:pt x="58" y="236"/>
                  </a:cubicBezTo>
                  <a:cubicBezTo>
                    <a:pt x="75" y="236"/>
                    <a:pt x="88" y="222"/>
                    <a:pt x="88" y="205"/>
                  </a:cubicBezTo>
                  <a:cubicBezTo>
                    <a:pt x="88" y="200"/>
                    <a:pt x="87" y="195"/>
                    <a:pt x="85" y="191"/>
                  </a:cubicBezTo>
                  <a:cubicBezTo>
                    <a:pt x="83" y="188"/>
                    <a:pt x="81" y="185"/>
                    <a:pt x="79" y="183"/>
                  </a:cubicBezTo>
                  <a:cubicBezTo>
                    <a:pt x="13" y="94"/>
                    <a:pt x="13" y="94"/>
                    <a:pt x="13" y="94"/>
                  </a:cubicBezTo>
                  <a:cubicBezTo>
                    <a:pt x="11" y="92"/>
                    <a:pt x="11" y="92"/>
                    <a:pt x="11" y="92"/>
                  </a:cubicBezTo>
                  <a:cubicBezTo>
                    <a:pt x="4" y="82"/>
                    <a:pt x="0" y="70"/>
                    <a:pt x="0" y="58"/>
                  </a:cubicBezTo>
                  <a:cubicBezTo>
                    <a:pt x="0" y="26"/>
                    <a:pt x="26" y="0"/>
                    <a:pt x="58" y="0"/>
                  </a:cubicBezTo>
                  <a:cubicBezTo>
                    <a:pt x="89" y="0"/>
                    <a:pt x="115" y="26"/>
                    <a:pt x="115" y="58"/>
                  </a:cubicBezTo>
                  <a:cubicBezTo>
                    <a:pt x="115" y="71"/>
                    <a:pt x="115" y="71"/>
                    <a:pt x="115" y="71"/>
                  </a:cubicBezTo>
                  <a:cubicBezTo>
                    <a:pt x="88" y="71"/>
                    <a:pt x="88" y="71"/>
                    <a:pt x="88" y="71"/>
                  </a:cubicBezTo>
                  <a:cubicBezTo>
                    <a:pt x="88" y="58"/>
                    <a:pt x="88" y="58"/>
                    <a:pt x="88" y="58"/>
                  </a:cubicBezTo>
                  <a:cubicBezTo>
                    <a:pt x="88" y="41"/>
                    <a:pt x="75" y="27"/>
                    <a:pt x="58" y="27"/>
                  </a:cubicBezTo>
                  <a:cubicBezTo>
                    <a:pt x="41" y="27"/>
                    <a:pt x="27" y="41"/>
                    <a:pt x="27" y="58"/>
                  </a:cubicBezTo>
                  <a:cubicBezTo>
                    <a:pt x="27" y="65"/>
                    <a:pt x="29" y="71"/>
                    <a:pt x="33" y="76"/>
                  </a:cubicBezTo>
                  <a:cubicBezTo>
                    <a:pt x="33" y="76"/>
                    <a:pt x="33" y="76"/>
                    <a:pt x="33" y="76"/>
                  </a:cubicBezTo>
                  <a:cubicBezTo>
                    <a:pt x="33" y="77"/>
                    <a:pt x="33" y="77"/>
                    <a:pt x="33" y="77"/>
                  </a:cubicBezTo>
                  <a:cubicBezTo>
                    <a:pt x="63" y="117"/>
                    <a:pt x="63" y="117"/>
                    <a:pt x="63" y="117"/>
                  </a:cubicBezTo>
                  <a:cubicBezTo>
                    <a:pt x="99" y="165"/>
                    <a:pt x="99" y="165"/>
                    <a:pt x="99" y="165"/>
                  </a:cubicBezTo>
                  <a:cubicBezTo>
                    <a:pt x="107" y="176"/>
                    <a:pt x="107" y="176"/>
                    <a:pt x="107" y="176"/>
                  </a:cubicBezTo>
                  <a:cubicBezTo>
                    <a:pt x="111" y="183"/>
                    <a:pt x="114" y="190"/>
                    <a:pt x="115" y="198"/>
                  </a:cubicBezTo>
                  <a:cubicBezTo>
                    <a:pt x="115" y="200"/>
                    <a:pt x="115" y="202"/>
                    <a:pt x="115" y="205"/>
                  </a:cubicBezTo>
                  <a:cubicBezTo>
                    <a:pt x="115" y="237"/>
                    <a:pt x="89" y="262"/>
                    <a:pt x="58" y="262"/>
                  </a:cubicBez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13" name="Freeform 6">
              <a:extLst>
                <a:ext uri="{FF2B5EF4-FFF2-40B4-BE49-F238E27FC236}">
                  <a16:creationId xmlns:a16="http://schemas.microsoft.com/office/drawing/2014/main" id="{1ACC9D10-477A-48D6-B7BD-1A02E59FD043}"/>
                </a:ext>
              </a:extLst>
            </p:cNvPr>
            <p:cNvSpPr>
              <a:spLocks/>
            </p:cNvSpPr>
            <p:nvPr userDrawn="1"/>
          </p:nvSpPr>
          <p:spPr bwMode="auto">
            <a:xfrm>
              <a:off x="13468350" y="831850"/>
              <a:ext cx="427037" cy="968375"/>
            </a:xfrm>
            <a:custGeom>
              <a:avLst/>
              <a:gdLst>
                <a:gd name="T0" fmla="*/ 85 w 113"/>
                <a:gd name="T1" fmla="*/ 70 h 254"/>
                <a:gd name="T2" fmla="*/ 85 w 113"/>
                <a:gd name="T3" fmla="*/ 56 h 254"/>
                <a:gd name="T4" fmla="*/ 57 w 113"/>
                <a:gd name="T5" fmla="*/ 28 h 254"/>
                <a:gd name="T6" fmla="*/ 29 w 113"/>
                <a:gd name="T7" fmla="*/ 56 h 254"/>
                <a:gd name="T8" fmla="*/ 29 w 113"/>
                <a:gd name="T9" fmla="*/ 197 h 254"/>
                <a:gd name="T10" fmla="*/ 57 w 113"/>
                <a:gd name="T11" fmla="*/ 226 h 254"/>
                <a:gd name="T12" fmla="*/ 85 w 113"/>
                <a:gd name="T13" fmla="*/ 197 h 254"/>
                <a:gd name="T14" fmla="*/ 85 w 113"/>
                <a:gd name="T15" fmla="*/ 183 h 254"/>
                <a:gd name="T16" fmla="*/ 113 w 113"/>
                <a:gd name="T17" fmla="*/ 183 h 254"/>
                <a:gd name="T18" fmla="*/ 113 w 113"/>
                <a:gd name="T19" fmla="*/ 197 h 254"/>
                <a:gd name="T20" fmla="*/ 57 w 113"/>
                <a:gd name="T21" fmla="*/ 254 h 254"/>
                <a:gd name="T22" fmla="*/ 0 w 113"/>
                <a:gd name="T23" fmla="*/ 197 h 254"/>
                <a:gd name="T24" fmla="*/ 0 w 113"/>
                <a:gd name="T25" fmla="*/ 56 h 254"/>
                <a:gd name="T26" fmla="*/ 57 w 113"/>
                <a:gd name="T27" fmla="*/ 0 h 254"/>
                <a:gd name="T28" fmla="*/ 113 w 113"/>
                <a:gd name="T29" fmla="*/ 56 h 254"/>
                <a:gd name="T30" fmla="*/ 113 w 113"/>
                <a:gd name="T31" fmla="*/ 70 h 254"/>
                <a:gd name="T32" fmla="*/ 85 w 113"/>
                <a:gd name="T33" fmla="*/ 7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3" h="254">
                  <a:moveTo>
                    <a:pt x="85" y="70"/>
                  </a:moveTo>
                  <a:cubicBezTo>
                    <a:pt x="85" y="56"/>
                    <a:pt x="85" y="56"/>
                    <a:pt x="85" y="56"/>
                  </a:cubicBezTo>
                  <a:cubicBezTo>
                    <a:pt x="85" y="41"/>
                    <a:pt x="72" y="28"/>
                    <a:pt x="57" y="28"/>
                  </a:cubicBezTo>
                  <a:cubicBezTo>
                    <a:pt x="41" y="28"/>
                    <a:pt x="29" y="41"/>
                    <a:pt x="29" y="56"/>
                  </a:cubicBezTo>
                  <a:cubicBezTo>
                    <a:pt x="29" y="197"/>
                    <a:pt x="29" y="197"/>
                    <a:pt x="29" y="197"/>
                  </a:cubicBezTo>
                  <a:cubicBezTo>
                    <a:pt x="29" y="213"/>
                    <a:pt x="41" y="226"/>
                    <a:pt x="57" y="226"/>
                  </a:cubicBezTo>
                  <a:cubicBezTo>
                    <a:pt x="72" y="226"/>
                    <a:pt x="85" y="213"/>
                    <a:pt x="85" y="197"/>
                  </a:cubicBezTo>
                  <a:cubicBezTo>
                    <a:pt x="85" y="183"/>
                    <a:pt x="85" y="183"/>
                    <a:pt x="85" y="183"/>
                  </a:cubicBezTo>
                  <a:cubicBezTo>
                    <a:pt x="113" y="183"/>
                    <a:pt x="113" y="183"/>
                    <a:pt x="113" y="183"/>
                  </a:cubicBezTo>
                  <a:cubicBezTo>
                    <a:pt x="113" y="197"/>
                    <a:pt x="113" y="197"/>
                    <a:pt x="113" y="197"/>
                  </a:cubicBezTo>
                  <a:cubicBezTo>
                    <a:pt x="113" y="229"/>
                    <a:pt x="88" y="254"/>
                    <a:pt x="57" y="254"/>
                  </a:cubicBezTo>
                  <a:cubicBezTo>
                    <a:pt x="26" y="254"/>
                    <a:pt x="0" y="229"/>
                    <a:pt x="0" y="197"/>
                  </a:cubicBezTo>
                  <a:cubicBezTo>
                    <a:pt x="0" y="56"/>
                    <a:pt x="0" y="56"/>
                    <a:pt x="0" y="56"/>
                  </a:cubicBezTo>
                  <a:cubicBezTo>
                    <a:pt x="0" y="25"/>
                    <a:pt x="26" y="0"/>
                    <a:pt x="57" y="0"/>
                  </a:cubicBezTo>
                  <a:cubicBezTo>
                    <a:pt x="88" y="0"/>
                    <a:pt x="113" y="25"/>
                    <a:pt x="113" y="56"/>
                  </a:cubicBezTo>
                  <a:cubicBezTo>
                    <a:pt x="113" y="70"/>
                    <a:pt x="113" y="70"/>
                    <a:pt x="113" y="70"/>
                  </a:cubicBezTo>
                  <a:lnTo>
                    <a:pt x="85" y="70"/>
                  </a:ln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14" name="Rectangle 7">
              <a:extLst>
                <a:ext uri="{FF2B5EF4-FFF2-40B4-BE49-F238E27FC236}">
                  <a16:creationId xmlns:a16="http://schemas.microsoft.com/office/drawing/2014/main" id="{3BC5F0C5-3474-49C9-9ADF-106F4621EC8D}"/>
                </a:ext>
              </a:extLst>
            </p:cNvPr>
            <p:cNvSpPr>
              <a:spLocks noChangeArrowheads="1"/>
            </p:cNvSpPr>
            <p:nvPr userDrawn="1"/>
          </p:nvSpPr>
          <p:spPr bwMode="auto">
            <a:xfrm>
              <a:off x="14009688" y="831850"/>
              <a:ext cx="104775" cy="968375"/>
            </a:xfrm>
            <a:prstGeom prst="rect">
              <a:avLst/>
            </a:prstGeom>
            <a:grpFill/>
            <a:ln>
              <a:noFill/>
            </a:ln>
          </p:spPr>
          <p:txBody>
            <a:bodyPr vert="horz" wrap="square" lIns="91440" tIns="45720" rIns="91440" bIns="45720" numCol="1" anchor="t" anchorCtr="0" compatLnSpc="1">
              <a:prstTxWarp prst="textNoShape">
                <a:avLst/>
              </a:prstTxWarp>
            </a:bodyPr>
            <a:lstStyle/>
            <a:p>
              <a:endParaRPr lang="sv-SE"/>
            </a:p>
          </p:txBody>
        </p:sp>
        <p:sp>
          <p:nvSpPr>
            <p:cNvPr id="15" name="Freeform 8">
              <a:extLst>
                <a:ext uri="{FF2B5EF4-FFF2-40B4-BE49-F238E27FC236}">
                  <a16:creationId xmlns:a16="http://schemas.microsoft.com/office/drawing/2014/main" id="{2F0D8625-787B-4DAB-B721-73A6523F913B}"/>
                </a:ext>
              </a:extLst>
            </p:cNvPr>
            <p:cNvSpPr>
              <a:spLocks/>
            </p:cNvSpPr>
            <p:nvPr userDrawn="1"/>
          </p:nvSpPr>
          <p:spPr bwMode="auto">
            <a:xfrm>
              <a:off x="14225588" y="831850"/>
              <a:ext cx="427037" cy="968375"/>
            </a:xfrm>
            <a:custGeom>
              <a:avLst/>
              <a:gdLst>
                <a:gd name="T0" fmla="*/ 66 w 269"/>
                <a:gd name="T1" fmla="*/ 67 h 610"/>
                <a:gd name="T2" fmla="*/ 66 w 269"/>
                <a:gd name="T3" fmla="*/ 272 h 610"/>
                <a:gd name="T4" fmla="*/ 202 w 269"/>
                <a:gd name="T5" fmla="*/ 272 h 610"/>
                <a:gd name="T6" fmla="*/ 202 w 269"/>
                <a:gd name="T7" fmla="*/ 339 h 610"/>
                <a:gd name="T8" fmla="*/ 66 w 269"/>
                <a:gd name="T9" fmla="*/ 339 h 610"/>
                <a:gd name="T10" fmla="*/ 66 w 269"/>
                <a:gd name="T11" fmla="*/ 543 h 610"/>
                <a:gd name="T12" fmla="*/ 269 w 269"/>
                <a:gd name="T13" fmla="*/ 543 h 610"/>
                <a:gd name="T14" fmla="*/ 269 w 269"/>
                <a:gd name="T15" fmla="*/ 610 h 610"/>
                <a:gd name="T16" fmla="*/ 0 w 269"/>
                <a:gd name="T17" fmla="*/ 610 h 610"/>
                <a:gd name="T18" fmla="*/ 0 w 269"/>
                <a:gd name="T19" fmla="*/ 0 h 610"/>
                <a:gd name="T20" fmla="*/ 269 w 269"/>
                <a:gd name="T21" fmla="*/ 0 h 610"/>
                <a:gd name="T22" fmla="*/ 269 w 269"/>
                <a:gd name="T23" fmla="*/ 67 h 610"/>
                <a:gd name="T24" fmla="*/ 66 w 269"/>
                <a:gd name="T25" fmla="*/ 67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9" h="610">
                  <a:moveTo>
                    <a:pt x="66" y="67"/>
                  </a:moveTo>
                  <a:lnTo>
                    <a:pt x="66" y="272"/>
                  </a:lnTo>
                  <a:lnTo>
                    <a:pt x="202" y="272"/>
                  </a:lnTo>
                  <a:lnTo>
                    <a:pt x="202" y="339"/>
                  </a:lnTo>
                  <a:lnTo>
                    <a:pt x="66" y="339"/>
                  </a:lnTo>
                  <a:lnTo>
                    <a:pt x="66" y="543"/>
                  </a:lnTo>
                  <a:lnTo>
                    <a:pt x="269" y="543"/>
                  </a:lnTo>
                  <a:lnTo>
                    <a:pt x="269" y="610"/>
                  </a:lnTo>
                  <a:lnTo>
                    <a:pt x="0" y="610"/>
                  </a:lnTo>
                  <a:lnTo>
                    <a:pt x="0" y="0"/>
                  </a:lnTo>
                  <a:lnTo>
                    <a:pt x="269" y="0"/>
                  </a:lnTo>
                  <a:lnTo>
                    <a:pt x="269" y="67"/>
                  </a:lnTo>
                  <a:lnTo>
                    <a:pt x="66" y="67"/>
                  </a:ln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16" name="Freeform 9">
              <a:extLst>
                <a:ext uri="{FF2B5EF4-FFF2-40B4-BE49-F238E27FC236}">
                  <a16:creationId xmlns:a16="http://schemas.microsoft.com/office/drawing/2014/main" id="{D3B4AB65-B31B-4326-84B2-76278572B942}"/>
                </a:ext>
              </a:extLst>
            </p:cNvPr>
            <p:cNvSpPr>
              <a:spLocks/>
            </p:cNvSpPr>
            <p:nvPr userDrawn="1"/>
          </p:nvSpPr>
          <p:spPr bwMode="auto">
            <a:xfrm>
              <a:off x="14762163" y="831850"/>
              <a:ext cx="427037" cy="968375"/>
            </a:xfrm>
            <a:custGeom>
              <a:avLst/>
              <a:gdLst>
                <a:gd name="T0" fmla="*/ 269 w 269"/>
                <a:gd name="T1" fmla="*/ 0 h 610"/>
                <a:gd name="T2" fmla="*/ 269 w 269"/>
                <a:gd name="T3" fmla="*/ 610 h 610"/>
                <a:gd name="T4" fmla="*/ 202 w 269"/>
                <a:gd name="T5" fmla="*/ 610 h 610"/>
                <a:gd name="T6" fmla="*/ 66 w 269"/>
                <a:gd name="T7" fmla="*/ 212 h 610"/>
                <a:gd name="T8" fmla="*/ 66 w 269"/>
                <a:gd name="T9" fmla="*/ 610 h 610"/>
                <a:gd name="T10" fmla="*/ 0 w 269"/>
                <a:gd name="T11" fmla="*/ 610 h 610"/>
                <a:gd name="T12" fmla="*/ 0 w 269"/>
                <a:gd name="T13" fmla="*/ 0 h 610"/>
                <a:gd name="T14" fmla="*/ 66 w 269"/>
                <a:gd name="T15" fmla="*/ 0 h 610"/>
                <a:gd name="T16" fmla="*/ 202 w 269"/>
                <a:gd name="T17" fmla="*/ 406 h 610"/>
                <a:gd name="T18" fmla="*/ 202 w 269"/>
                <a:gd name="T19" fmla="*/ 0 h 610"/>
                <a:gd name="T20" fmla="*/ 269 w 269"/>
                <a:gd name="T21" fmla="*/ 0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9" h="610">
                  <a:moveTo>
                    <a:pt x="269" y="0"/>
                  </a:moveTo>
                  <a:lnTo>
                    <a:pt x="269" y="610"/>
                  </a:lnTo>
                  <a:lnTo>
                    <a:pt x="202" y="610"/>
                  </a:lnTo>
                  <a:lnTo>
                    <a:pt x="66" y="212"/>
                  </a:lnTo>
                  <a:lnTo>
                    <a:pt x="66" y="610"/>
                  </a:lnTo>
                  <a:lnTo>
                    <a:pt x="0" y="610"/>
                  </a:lnTo>
                  <a:lnTo>
                    <a:pt x="0" y="0"/>
                  </a:lnTo>
                  <a:lnTo>
                    <a:pt x="66" y="0"/>
                  </a:lnTo>
                  <a:lnTo>
                    <a:pt x="202" y="406"/>
                  </a:lnTo>
                  <a:lnTo>
                    <a:pt x="202" y="0"/>
                  </a:lnTo>
                  <a:lnTo>
                    <a:pt x="269" y="0"/>
                  </a:ln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17" name="Freeform 10">
              <a:extLst>
                <a:ext uri="{FF2B5EF4-FFF2-40B4-BE49-F238E27FC236}">
                  <a16:creationId xmlns:a16="http://schemas.microsoft.com/office/drawing/2014/main" id="{D3848922-1847-4AA9-9E34-C17FB7AD07FF}"/>
                </a:ext>
              </a:extLst>
            </p:cNvPr>
            <p:cNvSpPr>
              <a:spLocks/>
            </p:cNvSpPr>
            <p:nvPr userDrawn="1"/>
          </p:nvSpPr>
          <p:spPr bwMode="auto">
            <a:xfrm>
              <a:off x="15298738" y="831850"/>
              <a:ext cx="427037" cy="968375"/>
            </a:xfrm>
            <a:custGeom>
              <a:avLst/>
              <a:gdLst>
                <a:gd name="T0" fmla="*/ 85 w 113"/>
                <a:gd name="T1" fmla="*/ 70 h 254"/>
                <a:gd name="T2" fmla="*/ 85 w 113"/>
                <a:gd name="T3" fmla="*/ 56 h 254"/>
                <a:gd name="T4" fmla="*/ 57 w 113"/>
                <a:gd name="T5" fmla="*/ 28 h 254"/>
                <a:gd name="T6" fmla="*/ 29 w 113"/>
                <a:gd name="T7" fmla="*/ 56 h 254"/>
                <a:gd name="T8" fmla="*/ 29 w 113"/>
                <a:gd name="T9" fmla="*/ 197 h 254"/>
                <a:gd name="T10" fmla="*/ 57 w 113"/>
                <a:gd name="T11" fmla="*/ 226 h 254"/>
                <a:gd name="T12" fmla="*/ 85 w 113"/>
                <a:gd name="T13" fmla="*/ 197 h 254"/>
                <a:gd name="T14" fmla="*/ 85 w 113"/>
                <a:gd name="T15" fmla="*/ 183 h 254"/>
                <a:gd name="T16" fmla="*/ 113 w 113"/>
                <a:gd name="T17" fmla="*/ 183 h 254"/>
                <a:gd name="T18" fmla="*/ 113 w 113"/>
                <a:gd name="T19" fmla="*/ 197 h 254"/>
                <a:gd name="T20" fmla="*/ 57 w 113"/>
                <a:gd name="T21" fmla="*/ 254 h 254"/>
                <a:gd name="T22" fmla="*/ 0 w 113"/>
                <a:gd name="T23" fmla="*/ 197 h 254"/>
                <a:gd name="T24" fmla="*/ 0 w 113"/>
                <a:gd name="T25" fmla="*/ 56 h 254"/>
                <a:gd name="T26" fmla="*/ 57 w 113"/>
                <a:gd name="T27" fmla="*/ 0 h 254"/>
                <a:gd name="T28" fmla="*/ 113 w 113"/>
                <a:gd name="T29" fmla="*/ 56 h 254"/>
                <a:gd name="T30" fmla="*/ 113 w 113"/>
                <a:gd name="T31" fmla="*/ 70 h 254"/>
                <a:gd name="T32" fmla="*/ 85 w 113"/>
                <a:gd name="T33" fmla="*/ 7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3" h="254">
                  <a:moveTo>
                    <a:pt x="85" y="70"/>
                  </a:moveTo>
                  <a:cubicBezTo>
                    <a:pt x="85" y="56"/>
                    <a:pt x="85" y="56"/>
                    <a:pt x="85" y="56"/>
                  </a:cubicBezTo>
                  <a:cubicBezTo>
                    <a:pt x="85" y="41"/>
                    <a:pt x="72" y="28"/>
                    <a:pt x="57" y="28"/>
                  </a:cubicBezTo>
                  <a:cubicBezTo>
                    <a:pt x="41" y="28"/>
                    <a:pt x="29" y="41"/>
                    <a:pt x="29" y="56"/>
                  </a:cubicBezTo>
                  <a:cubicBezTo>
                    <a:pt x="29" y="197"/>
                    <a:pt x="29" y="197"/>
                    <a:pt x="29" y="197"/>
                  </a:cubicBezTo>
                  <a:cubicBezTo>
                    <a:pt x="29" y="213"/>
                    <a:pt x="41" y="226"/>
                    <a:pt x="57" y="226"/>
                  </a:cubicBezTo>
                  <a:cubicBezTo>
                    <a:pt x="72" y="226"/>
                    <a:pt x="85" y="213"/>
                    <a:pt x="85" y="197"/>
                  </a:cubicBezTo>
                  <a:cubicBezTo>
                    <a:pt x="85" y="183"/>
                    <a:pt x="85" y="183"/>
                    <a:pt x="85" y="183"/>
                  </a:cubicBezTo>
                  <a:cubicBezTo>
                    <a:pt x="113" y="183"/>
                    <a:pt x="113" y="183"/>
                    <a:pt x="113" y="183"/>
                  </a:cubicBezTo>
                  <a:cubicBezTo>
                    <a:pt x="113" y="197"/>
                    <a:pt x="113" y="197"/>
                    <a:pt x="113" y="197"/>
                  </a:cubicBezTo>
                  <a:cubicBezTo>
                    <a:pt x="113" y="229"/>
                    <a:pt x="88" y="254"/>
                    <a:pt x="57" y="254"/>
                  </a:cubicBezTo>
                  <a:cubicBezTo>
                    <a:pt x="26" y="254"/>
                    <a:pt x="0" y="229"/>
                    <a:pt x="0" y="197"/>
                  </a:cubicBezTo>
                  <a:cubicBezTo>
                    <a:pt x="0" y="56"/>
                    <a:pt x="0" y="56"/>
                    <a:pt x="0" y="56"/>
                  </a:cubicBezTo>
                  <a:cubicBezTo>
                    <a:pt x="0" y="25"/>
                    <a:pt x="26" y="0"/>
                    <a:pt x="57" y="0"/>
                  </a:cubicBezTo>
                  <a:cubicBezTo>
                    <a:pt x="88" y="0"/>
                    <a:pt x="113" y="25"/>
                    <a:pt x="113" y="56"/>
                  </a:cubicBezTo>
                  <a:cubicBezTo>
                    <a:pt x="113" y="70"/>
                    <a:pt x="113" y="70"/>
                    <a:pt x="113" y="70"/>
                  </a:cubicBezTo>
                  <a:lnTo>
                    <a:pt x="85" y="70"/>
                  </a:ln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18" name="Freeform 11">
              <a:extLst>
                <a:ext uri="{FF2B5EF4-FFF2-40B4-BE49-F238E27FC236}">
                  <a16:creationId xmlns:a16="http://schemas.microsoft.com/office/drawing/2014/main" id="{B997DD5C-8772-43B5-B405-11AD588425A2}"/>
                </a:ext>
              </a:extLst>
            </p:cNvPr>
            <p:cNvSpPr>
              <a:spLocks/>
            </p:cNvSpPr>
            <p:nvPr userDrawn="1"/>
          </p:nvSpPr>
          <p:spPr bwMode="auto">
            <a:xfrm>
              <a:off x="15835313" y="831850"/>
              <a:ext cx="427037" cy="968375"/>
            </a:xfrm>
            <a:custGeom>
              <a:avLst/>
              <a:gdLst>
                <a:gd name="T0" fmla="*/ 69 w 269"/>
                <a:gd name="T1" fmla="*/ 67 h 610"/>
                <a:gd name="T2" fmla="*/ 69 w 269"/>
                <a:gd name="T3" fmla="*/ 272 h 610"/>
                <a:gd name="T4" fmla="*/ 203 w 269"/>
                <a:gd name="T5" fmla="*/ 272 h 610"/>
                <a:gd name="T6" fmla="*/ 203 w 269"/>
                <a:gd name="T7" fmla="*/ 339 h 610"/>
                <a:gd name="T8" fmla="*/ 69 w 269"/>
                <a:gd name="T9" fmla="*/ 339 h 610"/>
                <a:gd name="T10" fmla="*/ 69 w 269"/>
                <a:gd name="T11" fmla="*/ 543 h 610"/>
                <a:gd name="T12" fmla="*/ 269 w 269"/>
                <a:gd name="T13" fmla="*/ 543 h 610"/>
                <a:gd name="T14" fmla="*/ 269 w 269"/>
                <a:gd name="T15" fmla="*/ 610 h 610"/>
                <a:gd name="T16" fmla="*/ 0 w 269"/>
                <a:gd name="T17" fmla="*/ 610 h 610"/>
                <a:gd name="T18" fmla="*/ 0 w 269"/>
                <a:gd name="T19" fmla="*/ 0 h 610"/>
                <a:gd name="T20" fmla="*/ 269 w 269"/>
                <a:gd name="T21" fmla="*/ 0 h 610"/>
                <a:gd name="T22" fmla="*/ 269 w 269"/>
                <a:gd name="T23" fmla="*/ 67 h 610"/>
                <a:gd name="T24" fmla="*/ 69 w 269"/>
                <a:gd name="T25" fmla="*/ 67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9" h="610">
                  <a:moveTo>
                    <a:pt x="69" y="67"/>
                  </a:moveTo>
                  <a:lnTo>
                    <a:pt x="69" y="272"/>
                  </a:lnTo>
                  <a:lnTo>
                    <a:pt x="203" y="272"/>
                  </a:lnTo>
                  <a:lnTo>
                    <a:pt x="203" y="339"/>
                  </a:lnTo>
                  <a:lnTo>
                    <a:pt x="69" y="339"/>
                  </a:lnTo>
                  <a:lnTo>
                    <a:pt x="69" y="543"/>
                  </a:lnTo>
                  <a:lnTo>
                    <a:pt x="269" y="543"/>
                  </a:lnTo>
                  <a:lnTo>
                    <a:pt x="269" y="610"/>
                  </a:lnTo>
                  <a:lnTo>
                    <a:pt x="0" y="610"/>
                  </a:lnTo>
                  <a:lnTo>
                    <a:pt x="0" y="0"/>
                  </a:lnTo>
                  <a:lnTo>
                    <a:pt x="269" y="0"/>
                  </a:lnTo>
                  <a:lnTo>
                    <a:pt x="269" y="67"/>
                  </a:lnTo>
                  <a:lnTo>
                    <a:pt x="69" y="67"/>
                  </a:ln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19" name="Freeform 12">
              <a:extLst>
                <a:ext uri="{FF2B5EF4-FFF2-40B4-BE49-F238E27FC236}">
                  <a16:creationId xmlns:a16="http://schemas.microsoft.com/office/drawing/2014/main" id="{C1E47774-675E-41C0-A881-CAA76F077DBF}"/>
                </a:ext>
              </a:extLst>
            </p:cNvPr>
            <p:cNvSpPr>
              <a:spLocks noEditPoints="1"/>
            </p:cNvSpPr>
            <p:nvPr userDrawn="1"/>
          </p:nvSpPr>
          <p:spPr bwMode="auto">
            <a:xfrm>
              <a:off x="12923838" y="2101850"/>
              <a:ext cx="427037" cy="968375"/>
            </a:xfrm>
            <a:custGeom>
              <a:avLst/>
              <a:gdLst>
                <a:gd name="T0" fmla="*/ 113 w 113"/>
                <a:gd name="T1" fmla="*/ 56 h 254"/>
                <a:gd name="T2" fmla="*/ 113 w 113"/>
                <a:gd name="T3" fmla="*/ 84 h 254"/>
                <a:gd name="T4" fmla="*/ 99 w 113"/>
                <a:gd name="T5" fmla="*/ 122 h 254"/>
                <a:gd name="T6" fmla="*/ 94 w 113"/>
                <a:gd name="T7" fmla="*/ 127 h 254"/>
                <a:gd name="T8" fmla="*/ 87 w 113"/>
                <a:gd name="T9" fmla="*/ 132 h 254"/>
                <a:gd name="T10" fmla="*/ 82 w 113"/>
                <a:gd name="T11" fmla="*/ 135 h 254"/>
                <a:gd name="T12" fmla="*/ 82 w 113"/>
                <a:gd name="T13" fmla="*/ 135 h 254"/>
                <a:gd name="T14" fmla="*/ 74 w 113"/>
                <a:gd name="T15" fmla="*/ 139 h 254"/>
                <a:gd name="T16" fmla="*/ 68 w 113"/>
                <a:gd name="T17" fmla="*/ 143 h 254"/>
                <a:gd name="T18" fmla="*/ 28 w 113"/>
                <a:gd name="T19" fmla="*/ 166 h 254"/>
                <a:gd name="T20" fmla="*/ 28 w 113"/>
                <a:gd name="T21" fmla="*/ 254 h 254"/>
                <a:gd name="T22" fmla="*/ 0 w 113"/>
                <a:gd name="T23" fmla="*/ 254 h 254"/>
                <a:gd name="T24" fmla="*/ 0 w 113"/>
                <a:gd name="T25" fmla="*/ 0 h 254"/>
                <a:gd name="T26" fmla="*/ 57 w 113"/>
                <a:gd name="T27" fmla="*/ 0 h 254"/>
                <a:gd name="T28" fmla="*/ 113 w 113"/>
                <a:gd name="T29" fmla="*/ 56 h 254"/>
                <a:gd name="T30" fmla="*/ 28 w 113"/>
                <a:gd name="T31" fmla="*/ 133 h 254"/>
                <a:gd name="T32" fmla="*/ 63 w 113"/>
                <a:gd name="T33" fmla="*/ 113 h 254"/>
                <a:gd name="T34" fmla="*/ 68 w 113"/>
                <a:gd name="T35" fmla="*/ 110 h 254"/>
                <a:gd name="T36" fmla="*/ 69 w 113"/>
                <a:gd name="T37" fmla="*/ 110 h 254"/>
                <a:gd name="T38" fmla="*/ 72 w 113"/>
                <a:gd name="T39" fmla="*/ 108 h 254"/>
                <a:gd name="T40" fmla="*/ 85 w 113"/>
                <a:gd name="T41" fmla="*/ 84 h 254"/>
                <a:gd name="T42" fmla="*/ 85 w 113"/>
                <a:gd name="T43" fmla="*/ 56 h 254"/>
                <a:gd name="T44" fmla="*/ 57 w 113"/>
                <a:gd name="T45" fmla="*/ 28 h 254"/>
                <a:gd name="T46" fmla="*/ 57 w 113"/>
                <a:gd name="T47" fmla="*/ 28 h 254"/>
                <a:gd name="T48" fmla="*/ 28 w 113"/>
                <a:gd name="T49" fmla="*/ 28 h 254"/>
                <a:gd name="T50" fmla="*/ 28 w 113"/>
                <a:gd name="T51" fmla="*/ 133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3" h="254">
                  <a:moveTo>
                    <a:pt x="113" y="56"/>
                  </a:moveTo>
                  <a:cubicBezTo>
                    <a:pt x="113" y="84"/>
                    <a:pt x="113" y="84"/>
                    <a:pt x="113" y="84"/>
                  </a:cubicBezTo>
                  <a:cubicBezTo>
                    <a:pt x="113" y="99"/>
                    <a:pt x="108" y="112"/>
                    <a:pt x="99" y="122"/>
                  </a:cubicBezTo>
                  <a:cubicBezTo>
                    <a:pt x="97" y="123"/>
                    <a:pt x="96" y="125"/>
                    <a:pt x="94" y="127"/>
                  </a:cubicBezTo>
                  <a:cubicBezTo>
                    <a:pt x="92" y="129"/>
                    <a:pt x="89" y="130"/>
                    <a:pt x="87" y="132"/>
                  </a:cubicBezTo>
                  <a:cubicBezTo>
                    <a:pt x="86" y="133"/>
                    <a:pt x="84" y="134"/>
                    <a:pt x="82" y="135"/>
                  </a:cubicBezTo>
                  <a:cubicBezTo>
                    <a:pt x="82" y="135"/>
                    <a:pt x="82" y="135"/>
                    <a:pt x="82" y="135"/>
                  </a:cubicBezTo>
                  <a:cubicBezTo>
                    <a:pt x="74" y="139"/>
                    <a:pt x="74" y="139"/>
                    <a:pt x="74" y="139"/>
                  </a:cubicBezTo>
                  <a:cubicBezTo>
                    <a:pt x="68" y="143"/>
                    <a:pt x="68" y="143"/>
                    <a:pt x="68" y="143"/>
                  </a:cubicBezTo>
                  <a:cubicBezTo>
                    <a:pt x="28" y="166"/>
                    <a:pt x="28" y="166"/>
                    <a:pt x="28" y="166"/>
                  </a:cubicBezTo>
                  <a:cubicBezTo>
                    <a:pt x="28" y="254"/>
                    <a:pt x="28" y="254"/>
                    <a:pt x="28" y="254"/>
                  </a:cubicBezTo>
                  <a:cubicBezTo>
                    <a:pt x="0" y="254"/>
                    <a:pt x="0" y="254"/>
                    <a:pt x="0" y="254"/>
                  </a:cubicBezTo>
                  <a:cubicBezTo>
                    <a:pt x="0" y="0"/>
                    <a:pt x="0" y="0"/>
                    <a:pt x="0" y="0"/>
                  </a:cubicBezTo>
                  <a:cubicBezTo>
                    <a:pt x="57" y="0"/>
                    <a:pt x="57" y="0"/>
                    <a:pt x="57" y="0"/>
                  </a:cubicBezTo>
                  <a:cubicBezTo>
                    <a:pt x="88" y="0"/>
                    <a:pt x="113" y="25"/>
                    <a:pt x="113" y="56"/>
                  </a:cubicBezTo>
                  <a:close/>
                  <a:moveTo>
                    <a:pt x="28" y="133"/>
                  </a:moveTo>
                  <a:cubicBezTo>
                    <a:pt x="63" y="113"/>
                    <a:pt x="63" y="113"/>
                    <a:pt x="63" y="113"/>
                  </a:cubicBezTo>
                  <a:cubicBezTo>
                    <a:pt x="68" y="110"/>
                    <a:pt x="68" y="110"/>
                    <a:pt x="68" y="110"/>
                  </a:cubicBezTo>
                  <a:cubicBezTo>
                    <a:pt x="69" y="110"/>
                    <a:pt x="69" y="110"/>
                    <a:pt x="69" y="110"/>
                  </a:cubicBezTo>
                  <a:cubicBezTo>
                    <a:pt x="72" y="108"/>
                    <a:pt x="72" y="108"/>
                    <a:pt x="72" y="108"/>
                  </a:cubicBezTo>
                  <a:cubicBezTo>
                    <a:pt x="80" y="103"/>
                    <a:pt x="85" y="94"/>
                    <a:pt x="85" y="84"/>
                  </a:cubicBezTo>
                  <a:cubicBezTo>
                    <a:pt x="85" y="56"/>
                    <a:pt x="85" y="56"/>
                    <a:pt x="85" y="56"/>
                  </a:cubicBezTo>
                  <a:cubicBezTo>
                    <a:pt x="85" y="41"/>
                    <a:pt x="73" y="28"/>
                    <a:pt x="57" y="28"/>
                  </a:cubicBezTo>
                  <a:cubicBezTo>
                    <a:pt x="57" y="28"/>
                    <a:pt x="57" y="28"/>
                    <a:pt x="57" y="28"/>
                  </a:cubicBezTo>
                  <a:cubicBezTo>
                    <a:pt x="28" y="28"/>
                    <a:pt x="28" y="28"/>
                    <a:pt x="28" y="28"/>
                  </a:cubicBezTo>
                  <a:lnTo>
                    <a:pt x="28" y="133"/>
                  </a:ln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20" name="Freeform 13">
              <a:extLst>
                <a:ext uri="{FF2B5EF4-FFF2-40B4-BE49-F238E27FC236}">
                  <a16:creationId xmlns:a16="http://schemas.microsoft.com/office/drawing/2014/main" id="{D22B74E5-368F-4DF6-9230-965B788344C8}"/>
                </a:ext>
              </a:extLst>
            </p:cNvPr>
            <p:cNvSpPr>
              <a:spLocks noEditPoints="1"/>
            </p:cNvSpPr>
            <p:nvPr userDrawn="1"/>
          </p:nvSpPr>
          <p:spPr bwMode="auto">
            <a:xfrm>
              <a:off x="13350875" y="2101850"/>
              <a:ext cx="538162" cy="971550"/>
            </a:xfrm>
            <a:custGeom>
              <a:avLst/>
              <a:gdLst>
                <a:gd name="T0" fmla="*/ 339 w 339"/>
                <a:gd name="T1" fmla="*/ 612 h 612"/>
                <a:gd name="T2" fmla="*/ 269 w 339"/>
                <a:gd name="T3" fmla="*/ 612 h 612"/>
                <a:gd name="T4" fmla="*/ 234 w 339"/>
                <a:gd name="T5" fmla="*/ 442 h 612"/>
                <a:gd name="T6" fmla="*/ 86 w 339"/>
                <a:gd name="T7" fmla="*/ 528 h 612"/>
                <a:gd name="T8" fmla="*/ 67 w 339"/>
                <a:gd name="T9" fmla="*/ 612 h 612"/>
                <a:gd name="T10" fmla="*/ 0 w 339"/>
                <a:gd name="T11" fmla="*/ 612 h 612"/>
                <a:gd name="T12" fmla="*/ 19 w 339"/>
                <a:gd name="T13" fmla="*/ 521 h 612"/>
                <a:gd name="T14" fmla="*/ 29 w 339"/>
                <a:gd name="T15" fmla="*/ 483 h 612"/>
                <a:gd name="T16" fmla="*/ 136 w 339"/>
                <a:gd name="T17" fmla="*/ 0 h 612"/>
                <a:gd name="T18" fmla="*/ 203 w 339"/>
                <a:gd name="T19" fmla="*/ 0 h 612"/>
                <a:gd name="T20" fmla="*/ 279 w 339"/>
                <a:gd name="T21" fmla="*/ 338 h 612"/>
                <a:gd name="T22" fmla="*/ 293 w 339"/>
                <a:gd name="T23" fmla="*/ 408 h 612"/>
                <a:gd name="T24" fmla="*/ 339 w 339"/>
                <a:gd name="T25" fmla="*/ 612 h 612"/>
                <a:gd name="T26" fmla="*/ 217 w 339"/>
                <a:gd name="T27" fmla="*/ 374 h 612"/>
                <a:gd name="T28" fmla="*/ 169 w 339"/>
                <a:gd name="T29" fmla="*/ 151 h 612"/>
                <a:gd name="T30" fmla="*/ 105 w 339"/>
                <a:gd name="T31" fmla="*/ 439 h 612"/>
                <a:gd name="T32" fmla="*/ 217 w 339"/>
                <a:gd name="T33" fmla="*/ 374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9" h="612">
                  <a:moveTo>
                    <a:pt x="339" y="612"/>
                  </a:moveTo>
                  <a:lnTo>
                    <a:pt x="269" y="612"/>
                  </a:lnTo>
                  <a:lnTo>
                    <a:pt x="234" y="442"/>
                  </a:lnTo>
                  <a:lnTo>
                    <a:pt x="86" y="528"/>
                  </a:lnTo>
                  <a:lnTo>
                    <a:pt x="67" y="612"/>
                  </a:lnTo>
                  <a:lnTo>
                    <a:pt x="0" y="612"/>
                  </a:lnTo>
                  <a:lnTo>
                    <a:pt x="19" y="521"/>
                  </a:lnTo>
                  <a:lnTo>
                    <a:pt x="29" y="483"/>
                  </a:lnTo>
                  <a:lnTo>
                    <a:pt x="136" y="0"/>
                  </a:lnTo>
                  <a:lnTo>
                    <a:pt x="203" y="0"/>
                  </a:lnTo>
                  <a:lnTo>
                    <a:pt x="279" y="338"/>
                  </a:lnTo>
                  <a:lnTo>
                    <a:pt x="293" y="408"/>
                  </a:lnTo>
                  <a:lnTo>
                    <a:pt x="339" y="612"/>
                  </a:lnTo>
                  <a:close/>
                  <a:moveTo>
                    <a:pt x="217" y="374"/>
                  </a:moveTo>
                  <a:lnTo>
                    <a:pt x="169" y="151"/>
                  </a:lnTo>
                  <a:lnTo>
                    <a:pt x="105" y="439"/>
                  </a:lnTo>
                  <a:lnTo>
                    <a:pt x="217" y="374"/>
                  </a:ln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21" name="Freeform 14">
              <a:extLst>
                <a:ext uri="{FF2B5EF4-FFF2-40B4-BE49-F238E27FC236}">
                  <a16:creationId xmlns:a16="http://schemas.microsoft.com/office/drawing/2014/main" id="{69FFE935-82E6-4D64-8688-B46C2B8B36B0}"/>
                </a:ext>
              </a:extLst>
            </p:cNvPr>
            <p:cNvSpPr>
              <a:spLocks noEditPoints="1"/>
            </p:cNvSpPr>
            <p:nvPr userDrawn="1"/>
          </p:nvSpPr>
          <p:spPr bwMode="auto">
            <a:xfrm>
              <a:off x="13979525" y="2101850"/>
              <a:ext cx="427037" cy="968375"/>
            </a:xfrm>
            <a:custGeom>
              <a:avLst/>
              <a:gdLst>
                <a:gd name="T0" fmla="*/ 76 w 113"/>
                <a:gd name="T1" fmla="*/ 100 h 254"/>
                <a:gd name="T2" fmla="*/ 113 w 113"/>
                <a:gd name="T3" fmla="*/ 254 h 254"/>
                <a:gd name="T4" fmla="*/ 84 w 113"/>
                <a:gd name="T5" fmla="*/ 254 h 254"/>
                <a:gd name="T6" fmla="*/ 50 w 113"/>
                <a:gd name="T7" fmla="*/ 115 h 254"/>
                <a:gd name="T8" fmla="*/ 28 w 113"/>
                <a:gd name="T9" fmla="*/ 128 h 254"/>
                <a:gd name="T10" fmla="*/ 28 w 113"/>
                <a:gd name="T11" fmla="*/ 254 h 254"/>
                <a:gd name="T12" fmla="*/ 0 w 113"/>
                <a:gd name="T13" fmla="*/ 254 h 254"/>
                <a:gd name="T14" fmla="*/ 0 w 113"/>
                <a:gd name="T15" fmla="*/ 0 h 254"/>
                <a:gd name="T16" fmla="*/ 56 w 113"/>
                <a:gd name="T17" fmla="*/ 0 h 254"/>
                <a:gd name="T18" fmla="*/ 113 w 113"/>
                <a:gd name="T19" fmla="*/ 56 h 254"/>
                <a:gd name="T20" fmla="*/ 112 w 113"/>
                <a:gd name="T21" fmla="*/ 63 h 254"/>
                <a:gd name="T22" fmla="*/ 98 w 113"/>
                <a:gd name="T23" fmla="*/ 87 h 254"/>
                <a:gd name="T24" fmla="*/ 76 w 113"/>
                <a:gd name="T25" fmla="*/ 100 h 254"/>
                <a:gd name="T26" fmla="*/ 70 w 113"/>
                <a:gd name="T27" fmla="*/ 71 h 254"/>
                <a:gd name="T28" fmla="*/ 83 w 113"/>
                <a:gd name="T29" fmla="*/ 57 h 254"/>
                <a:gd name="T30" fmla="*/ 83 w 113"/>
                <a:gd name="T31" fmla="*/ 52 h 254"/>
                <a:gd name="T32" fmla="*/ 55 w 113"/>
                <a:gd name="T33" fmla="*/ 24 h 254"/>
                <a:gd name="T34" fmla="*/ 55 w 113"/>
                <a:gd name="T35" fmla="*/ 24 h 254"/>
                <a:gd name="T36" fmla="*/ 26 w 113"/>
                <a:gd name="T37" fmla="*/ 24 h 254"/>
                <a:gd name="T38" fmla="*/ 26 w 113"/>
                <a:gd name="T39" fmla="*/ 96 h 254"/>
                <a:gd name="T40" fmla="*/ 70 w 113"/>
                <a:gd name="T41" fmla="*/ 71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3" h="254">
                  <a:moveTo>
                    <a:pt x="76" y="100"/>
                  </a:moveTo>
                  <a:cubicBezTo>
                    <a:pt x="113" y="254"/>
                    <a:pt x="113" y="254"/>
                    <a:pt x="113" y="254"/>
                  </a:cubicBezTo>
                  <a:cubicBezTo>
                    <a:pt x="84" y="254"/>
                    <a:pt x="84" y="254"/>
                    <a:pt x="84" y="254"/>
                  </a:cubicBezTo>
                  <a:cubicBezTo>
                    <a:pt x="50" y="115"/>
                    <a:pt x="50" y="115"/>
                    <a:pt x="50" y="115"/>
                  </a:cubicBezTo>
                  <a:cubicBezTo>
                    <a:pt x="28" y="128"/>
                    <a:pt x="28" y="128"/>
                    <a:pt x="28" y="128"/>
                  </a:cubicBezTo>
                  <a:cubicBezTo>
                    <a:pt x="28" y="254"/>
                    <a:pt x="28" y="254"/>
                    <a:pt x="28" y="254"/>
                  </a:cubicBezTo>
                  <a:cubicBezTo>
                    <a:pt x="0" y="254"/>
                    <a:pt x="0" y="254"/>
                    <a:pt x="0" y="254"/>
                  </a:cubicBezTo>
                  <a:cubicBezTo>
                    <a:pt x="0" y="0"/>
                    <a:pt x="0" y="0"/>
                    <a:pt x="0" y="0"/>
                  </a:cubicBezTo>
                  <a:cubicBezTo>
                    <a:pt x="56" y="0"/>
                    <a:pt x="56" y="0"/>
                    <a:pt x="56" y="0"/>
                  </a:cubicBezTo>
                  <a:cubicBezTo>
                    <a:pt x="88" y="0"/>
                    <a:pt x="113" y="25"/>
                    <a:pt x="113" y="56"/>
                  </a:cubicBezTo>
                  <a:cubicBezTo>
                    <a:pt x="112" y="63"/>
                    <a:pt x="112" y="63"/>
                    <a:pt x="112" y="63"/>
                  </a:cubicBezTo>
                  <a:cubicBezTo>
                    <a:pt x="111" y="76"/>
                    <a:pt x="111" y="80"/>
                    <a:pt x="98" y="87"/>
                  </a:cubicBezTo>
                  <a:lnTo>
                    <a:pt x="76" y="100"/>
                  </a:lnTo>
                  <a:close/>
                  <a:moveTo>
                    <a:pt x="70" y="71"/>
                  </a:moveTo>
                  <a:cubicBezTo>
                    <a:pt x="76" y="67"/>
                    <a:pt x="83" y="64"/>
                    <a:pt x="83" y="57"/>
                  </a:cubicBezTo>
                  <a:cubicBezTo>
                    <a:pt x="83" y="52"/>
                    <a:pt x="83" y="52"/>
                    <a:pt x="83" y="52"/>
                  </a:cubicBezTo>
                  <a:cubicBezTo>
                    <a:pt x="83" y="37"/>
                    <a:pt x="71" y="24"/>
                    <a:pt x="55" y="24"/>
                  </a:cubicBezTo>
                  <a:cubicBezTo>
                    <a:pt x="55" y="24"/>
                    <a:pt x="55" y="24"/>
                    <a:pt x="55" y="24"/>
                  </a:cubicBezTo>
                  <a:cubicBezTo>
                    <a:pt x="26" y="24"/>
                    <a:pt x="26" y="24"/>
                    <a:pt x="26" y="24"/>
                  </a:cubicBezTo>
                  <a:cubicBezTo>
                    <a:pt x="26" y="96"/>
                    <a:pt x="26" y="96"/>
                    <a:pt x="26" y="96"/>
                  </a:cubicBezTo>
                  <a:lnTo>
                    <a:pt x="70" y="71"/>
                  </a:ln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22" name="Freeform 15">
              <a:extLst>
                <a:ext uri="{FF2B5EF4-FFF2-40B4-BE49-F238E27FC236}">
                  <a16:creationId xmlns:a16="http://schemas.microsoft.com/office/drawing/2014/main" id="{4AE025CC-A11A-4A6A-B365-288ED50A2BFB}"/>
                </a:ext>
              </a:extLst>
            </p:cNvPr>
            <p:cNvSpPr>
              <a:spLocks/>
            </p:cNvSpPr>
            <p:nvPr userDrawn="1"/>
          </p:nvSpPr>
          <p:spPr bwMode="auto">
            <a:xfrm>
              <a:off x="14516100" y="2101850"/>
              <a:ext cx="533400" cy="968375"/>
            </a:xfrm>
            <a:custGeom>
              <a:avLst/>
              <a:gdLst>
                <a:gd name="T0" fmla="*/ 188 w 336"/>
                <a:gd name="T1" fmla="*/ 233 h 610"/>
                <a:gd name="T2" fmla="*/ 336 w 336"/>
                <a:gd name="T3" fmla="*/ 610 h 610"/>
                <a:gd name="T4" fmla="*/ 264 w 336"/>
                <a:gd name="T5" fmla="*/ 610 h 610"/>
                <a:gd name="T6" fmla="*/ 143 w 336"/>
                <a:gd name="T7" fmla="*/ 305 h 610"/>
                <a:gd name="T8" fmla="*/ 67 w 336"/>
                <a:gd name="T9" fmla="*/ 422 h 610"/>
                <a:gd name="T10" fmla="*/ 67 w 336"/>
                <a:gd name="T11" fmla="*/ 610 h 610"/>
                <a:gd name="T12" fmla="*/ 0 w 336"/>
                <a:gd name="T13" fmla="*/ 610 h 610"/>
                <a:gd name="T14" fmla="*/ 0 w 336"/>
                <a:gd name="T15" fmla="*/ 0 h 610"/>
                <a:gd name="T16" fmla="*/ 67 w 336"/>
                <a:gd name="T17" fmla="*/ 0 h 610"/>
                <a:gd name="T18" fmla="*/ 67 w 336"/>
                <a:gd name="T19" fmla="*/ 295 h 610"/>
                <a:gd name="T20" fmla="*/ 112 w 336"/>
                <a:gd name="T21" fmla="*/ 226 h 610"/>
                <a:gd name="T22" fmla="*/ 157 w 336"/>
                <a:gd name="T23" fmla="*/ 156 h 610"/>
                <a:gd name="T24" fmla="*/ 257 w 336"/>
                <a:gd name="T25" fmla="*/ 0 h 610"/>
                <a:gd name="T26" fmla="*/ 336 w 336"/>
                <a:gd name="T27" fmla="*/ 0 h 610"/>
                <a:gd name="T28" fmla="*/ 188 w 336"/>
                <a:gd name="T29" fmla="*/ 233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6" h="610">
                  <a:moveTo>
                    <a:pt x="188" y="233"/>
                  </a:moveTo>
                  <a:lnTo>
                    <a:pt x="336" y="610"/>
                  </a:lnTo>
                  <a:lnTo>
                    <a:pt x="264" y="610"/>
                  </a:lnTo>
                  <a:lnTo>
                    <a:pt x="143" y="305"/>
                  </a:lnTo>
                  <a:lnTo>
                    <a:pt x="67" y="422"/>
                  </a:lnTo>
                  <a:lnTo>
                    <a:pt x="67" y="610"/>
                  </a:lnTo>
                  <a:lnTo>
                    <a:pt x="0" y="610"/>
                  </a:lnTo>
                  <a:lnTo>
                    <a:pt x="0" y="0"/>
                  </a:lnTo>
                  <a:lnTo>
                    <a:pt x="67" y="0"/>
                  </a:lnTo>
                  <a:lnTo>
                    <a:pt x="67" y="295"/>
                  </a:lnTo>
                  <a:lnTo>
                    <a:pt x="112" y="226"/>
                  </a:lnTo>
                  <a:lnTo>
                    <a:pt x="157" y="156"/>
                  </a:lnTo>
                  <a:lnTo>
                    <a:pt x="257" y="0"/>
                  </a:lnTo>
                  <a:lnTo>
                    <a:pt x="336" y="0"/>
                  </a:lnTo>
                  <a:lnTo>
                    <a:pt x="188" y="233"/>
                  </a:ln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23" name="Freeform 16">
              <a:extLst>
                <a:ext uri="{FF2B5EF4-FFF2-40B4-BE49-F238E27FC236}">
                  <a16:creationId xmlns:a16="http://schemas.microsoft.com/office/drawing/2014/main" id="{1B477735-001D-4738-994E-AB25EB1214E6}"/>
                </a:ext>
              </a:extLst>
            </p:cNvPr>
            <p:cNvSpPr>
              <a:spLocks noEditPoints="1"/>
            </p:cNvSpPr>
            <p:nvPr userDrawn="1"/>
          </p:nvSpPr>
          <p:spPr bwMode="auto">
            <a:xfrm>
              <a:off x="12923838" y="-441325"/>
              <a:ext cx="427037" cy="968375"/>
            </a:xfrm>
            <a:custGeom>
              <a:avLst/>
              <a:gdLst>
                <a:gd name="T0" fmla="*/ 113 w 113"/>
                <a:gd name="T1" fmla="*/ 56 h 254"/>
                <a:gd name="T2" fmla="*/ 113 w 113"/>
                <a:gd name="T3" fmla="*/ 85 h 254"/>
                <a:gd name="T4" fmla="*/ 99 w 113"/>
                <a:gd name="T5" fmla="*/ 122 h 254"/>
                <a:gd name="T6" fmla="*/ 94 w 113"/>
                <a:gd name="T7" fmla="*/ 127 h 254"/>
                <a:gd name="T8" fmla="*/ 87 w 113"/>
                <a:gd name="T9" fmla="*/ 132 h 254"/>
                <a:gd name="T10" fmla="*/ 82 w 113"/>
                <a:gd name="T11" fmla="*/ 135 h 254"/>
                <a:gd name="T12" fmla="*/ 82 w 113"/>
                <a:gd name="T13" fmla="*/ 135 h 254"/>
                <a:gd name="T14" fmla="*/ 74 w 113"/>
                <a:gd name="T15" fmla="*/ 140 h 254"/>
                <a:gd name="T16" fmla="*/ 68 w 113"/>
                <a:gd name="T17" fmla="*/ 143 h 254"/>
                <a:gd name="T18" fmla="*/ 28 w 113"/>
                <a:gd name="T19" fmla="*/ 166 h 254"/>
                <a:gd name="T20" fmla="*/ 28 w 113"/>
                <a:gd name="T21" fmla="*/ 254 h 254"/>
                <a:gd name="T22" fmla="*/ 0 w 113"/>
                <a:gd name="T23" fmla="*/ 254 h 254"/>
                <a:gd name="T24" fmla="*/ 0 w 113"/>
                <a:gd name="T25" fmla="*/ 0 h 254"/>
                <a:gd name="T26" fmla="*/ 57 w 113"/>
                <a:gd name="T27" fmla="*/ 0 h 254"/>
                <a:gd name="T28" fmla="*/ 113 w 113"/>
                <a:gd name="T29" fmla="*/ 56 h 254"/>
                <a:gd name="T30" fmla="*/ 28 w 113"/>
                <a:gd name="T31" fmla="*/ 134 h 254"/>
                <a:gd name="T32" fmla="*/ 63 w 113"/>
                <a:gd name="T33" fmla="*/ 113 h 254"/>
                <a:gd name="T34" fmla="*/ 68 w 113"/>
                <a:gd name="T35" fmla="*/ 111 h 254"/>
                <a:gd name="T36" fmla="*/ 69 w 113"/>
                <a:gd name="T37" fmla="*/ 110 h 254"/>
                <a:gd name="T38" fmla="*/ 72 w 113"/>
                <a:gd name="T39" fmla="*/ 108 h 254"/>
                <a:gd name="T40" fmla="*/ 85 w 113"/>
                <a:gd name="T41" fmla="*/ 85 h 254"/>
                <a:gd name="T42" fmla="*/ 85 w 113"/>
                <a:gd name="T43" fmla="*/ 56 h 254"/>
                <a:gd name="T44" fmla="*/ 57 w 113"/>
                <a:gd name="T45" fmla="*/ 28 h 254"/>
                <a:gd name="T46" fmla="*/ 57 w 113"/>
                <a:gd name="T47" fmla="*/ 28 h 254"/>
                <a:gd name="T48" fmla="*/ 28 w 113"/>
                <a:gd name="T49" fmla="*/ 28 h 254"/>
                <a:gd name="T50" fmla="*/ 28 w 113"/>
                <a:gd name="T51" fmla="*/ 13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3" h="254">
                  <a:moveTo>
                    <a:pt x="113" y="56"/>
                  </a:moveTo>
                  <a:cubicBezTo>
                    <a:pt x="113" y="85"/>
                    <a:pt x="113" y="85"/>
                    <a:pt x="113" y="85"/>
                  </a:cubicBezTo>
                  <a:cubicBezTo>
                    <a:pt x="113" y="99"/>
                    <a:pt x="108" y="112"/>
                    <a:pt x="99" y="122"/>
                  </a:cubicBezTo>
                  <a:cubicBezTo>
                    <a:pt x="97" y="124"/>
                    <a:pt x="96" y="126"/>
                    <a:pt x="94" y="127"/>
                  </a:cubicBezTo>
                  <a:cubicBezTo>
                    <a:pt x="92" y="129"/>
                    <a:pt x="89" y="131"/>
                    <a:pt x="87" y="132"/>
                  </a:cubicBezTo>
                  <a:cubicBezTo>
                    <a:pt x="86" y="133"/>
                    <a:pt x="84" y="134"/>
                    <a:pt x="82" y="135"/>
                  </a:cubicBezTo>
                  <a:cubicBezTo>
                    <a:pt x="82" y="135"/>
                    <a:pt x="82" y="135"/>
                    <a:pt x="82" y="135"/>
                  </a:cubicBezTo>
                  <a:cubicBezTo>
                    <a:pt x="74" y="140"/>
                    <a:pt x="74" y="140"/>
                    <a:pt x="74" y="140"/>
                  </a:cubicBezTo>
                  <a:cubicBezTo>
                    <a:pt x="68" y="143"/>
                    <a:pt x="68" y="143"/>
                    <a:pt x="68" y="143"/>
                  </a:cubicBezTo>
                  <a:cubicBezTo>
                    <a:pt x="28" y="166"/>
                    <a:pt x="28" y="166"/>
                    <a:pt x="28" y="166"/>
                  </a:cubicBezTo>
                  <a:cubicBezTo>
                    <a:pt x="28" y="254"/>
                    <a:pt x="28" y="254"/>
                    <a:pt x="28" y="254"/>
                  </a:cubicBezTo>
                  <a:cubicBezTo>
                    <a:pt x="0" y="254"/>
                    <a:pt x="0" y="254"/>
                    <a:pt x="0" y="254"/>
                  </a:cubicBezTo>
                  <a:cubicBezTo>
                    <a:pt x="0" y="0"/>
                    <a:pt x="0" y="0"/>
                    <a:pt x="0" y="0"/>
                  </a:cubicBezTo>
                  <a:cubicBezTo>
                    <a:pt x="57" y="0"/>
                    <a:pt x="57" y="0"/>
                    <a:pt x="57" y="0"/>
                  </a:cubicBezTo>
                  <a:cubicBezTo>
                    <a:pt x="88" y="0"/>
                    <a:pt x="113" y="25"/>
                    <a:pt x="113" y="56"/>
                  </a:cubicBezTo>
                  <a:close/>
                  <a:moveTo>
                    <a:pt x="28" y="134"/>
                  </a:moveTo>
                  <a:cubicBezTo>
                    <a:pt x="63" y="113"/>
                    <a:pt x="63" y="113"/>
                    <a:pt x="63" y="113"/>
                  </a:cubicBezTo>
                  <a:cubicBezTo>
                    <a:pt x="68" y="111"/>
                    <a:pt x="68" y="111"/>
                    <a:pt x="68" y="111"/>
                  </a:cubicBezTo>
                  <a:cubicBezTo>
                    <a:pt x="69" y="110"/>
                    <a:pt x="69" y="110"/>
                    <a:pt x="69" y="110"/>
                  </a:cubicBezTo>
                  <a:cubicBezTo>
                    <a:pt x="72" y="108"/>
                    <a:pt x="72" y="108"/>
                    <a:pt x="72" y="108"/>
                  </a:cubicBezTo>
                  <a:cubicBezTo>
                    <a:pt x="80" y="103"/>
                    <a:pt x="85" y="94"/>
                    <a:pt x="85" y="85"/>
                  </a:cubicBezTo>
                  <a:cubicBezTo>
                    <a:pt x="85" y="56"/>
                    <a:pt x="85" y="56"/>
                    <a:pt x="85" y="56"/>
                  </a:cubicBezTo>
                  <a:cubicBezTo>
                    <a:pt x="85" y="41"/>
                    <a:pt x="73" y="29"/>
                    <a:pt x="57" y="28"/>
                  </a:cubicBezTo>
                  <a:cubicBezTo>
                    <a:pt x="57" y="28"/>
                    <a:pt x="57" y="28"/>
                    <a:pt x="57" y="28"/>
                  </a:cubicBezTo>
                  <a:cubicBezTo>
                    <a:pt x="28" y="28"/>
                    <a:pt x="28" y="28"/>
                    <a:pt x="28" y="28"/>
                  </a:cubicBezTo>
                  <a:lnTo>
                    <a:pt x="28" y="134"/>
                  </a:ln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24" name="Rectangle 17">
              <a:extLst>
                <a:ext uri="{FF2B5EF4-FFF2-40B4-BE49-F238E27FC236}">
                  <a16:creationId xmlns:a16="http://schemas.microsoft.com/office/drawing/2014/main" id="{3BF04BE9-E062-4025-AD2E-808C641F8C24}"/>
                </a:ext>
              </a:extLst>
            </p:cNvPr>
            <p:cNvSpPr>
              <a:spLocks noChangeArrowheads="1"/>
            </p:cNvSpPr>
            <p:nvPr userDrawn="1"/>
          </p:nvSpPr>
          <p:spPr bwMode="auto">
            <a:xfrm>
              <a:off x="13460413" y="-441325"/>
              <a:ext cx="106362" cy="973138"/>
            </a:xfrm>
            <a:prstGeom prst="rect">
              <a:avLst/>
            </a:prstGeom>
            <a:grpFill/>
            <a:ln>
              <a:noFill/>
            </a:ln>
          </p:spPr>
          <p:txBody>
            <a:bodyPr vert="horz" wrap="square" lIns="91440" tIns="45720" rIns="91440" bIns="45720" numCol="1" anchor="t" anchorCtr="0" compatLnSpc="1">
              <a:prstTxWarp prst="textNoShape">
                <a:avLst/>
              </a:prstTxWarp>
            </a:bodyPr>
            <a:lstStyle/>
            <a:p>
              <a:endParaRPr lang="sv-SE"/>
            </a:p>
          </p:txBody>
        </p:sp>
        <p:sp>
          <p:nvSpPr>
            <p:cNvPr id="25" name="Freeform 18">
              <a:extLst>
                <a:ext uri="{FF2B5EF4-FFF2-40B4-BE49-F238E27FC236}">
                  <a16:creationId xmlns:a16="http://schemas.microsoft.com/office/drawing/2014/main" id="{3BDA548B-A8CF-4AC3-A23D-DFD785B069DB}"/>
                </a:ext>
              </a:extLst>
            </p:cNvPr>
            <p:cNvSpPr>
              <a:spLocks/>
            </p:cNvSpPr>
            <p:nvPr userDrawn="1"/>
          </p:nvSpPr>
          <p:spPr bwMode="auto">
            <a:xfrm>
              <a:off x="13681075" y="-436563"/>
              <a:ext cx="427037" cy="968375"/>
            </a:xfrm>
            <a:custGeom>
              <a:avLst/>
              <a:gdLst>
                <a:gd name="T0" fmla="*/ 269 w 269"/>
                <a:gd name="T1" fmla="*/ 0 h 610"/>
                <a:gd name="T2" fmla="*/ 269 w 269"/>
                <a:gd name="T3" fmla="*/ 67 h 610"/>
                <a:gd name="T4" fmla="*/ 171 w 269"/>
                <a:gd name="T5" fmla="*/ 67 h 610"/>
                <a:gd name="T6" fmla="*/ 171 w 269"/>
                <a:gd name="T7" fmla="*/ 610 h 610"/>
                <a:gd name="T8" fmla="*/ 104 w 269"/>
                <a:gd name="T9" fmla="*/ 610 h 610"/>
                <a:gd name="T10" fmla="*/ 104 w 269"/>
                <a:gd name="T11" fmla="*/ 67 h 610"/>
                <a:gd name="T12" fmla="*/ 0 w 269"/>
                <a:gd name="T13" fmla="*/ 67 h 610"/>
                <a:gd name="T14" fmla="*/ 0 w 269"/>
                <a:gd name="T15" fmla="*/ 0 h 610"/>
                <a:gd name="T16" fmla="*/ 269 w 269"/>
                <a:gd name="T17" fmla="*/ 0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9" h="610">
                  <a:moveTo>
                    <a:pt x="269" y="0"/>
                  </a:moveTo>
                  <a:lnTo>
                    <a:pt x="269" y="67"/>
                  </a:lnTo>
                  <a:lnTo>
                    <a:pt x="171" y="67"/>
                  </a:lnTo>
                  <a:lnTo>
                    <a:pt x="171" y="610"/>
                  </a:lnTo>
                  <a:lnTo>
                    <a:pt x="104" y="610"/>
                  </a:lnTo>
                  <a:lnTo>
                    <a:pt x="104" y="67"/>
                  </a:lnTo>
                  <a:lnTo>
                    <a:pt x="0" y="67"/>
                  </a:lnTo>
                  <a:lnTo>
                    <a:pt x="0" y="0"/>
                  </a:lnTo>
                  <a:lnTo>
                    <a:pt x="269" y="0"/>
                  </a:ln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26" name="Freeform 19">
              <a:extLst>
                <a:ext uri="{FF2B5EF4-FFF2-40B4-BE49-F238E27FC236}">
                  <a16:creationId xmlns:a16="http://schemas.microsoft.com/office/drawing/2014/main" id="{08C42072-0C9F-4FBA-A229-B3E5C7D2D956}"/>
                </a:ext>
              </a:extLst>
            </p:cNvPr>
            <p:cNvSpPr>
              <a:spLocks/>
            </p:cNvSpPr>
            <p:nvPr userDrawn="1"/>
          </p:nvSpPr>
          <p:spPr bwMode="auto">
            <a:xfrm>
              <a:off x="14217650" y="-441325"/>
              <a:ext cx="427037" cy="973138"/>
            </a:xfrm>
            <a:custGeom>
              <a:avLst/>
              <a:gdLst>
                <a:gd name="T0" fmla="*/ 66 w 269"/>
                <a:gd name="T1" fmla="*/ 70 h 613"/>
                <a:gd name="T2" fmla="*/ 66 w 269"/>
                <a:gd name="T3" fmla="*/ 272 h 613"/>
                <a:gd name="T4" fmla="*/ 202 w 269"/>
                <a:gd name="T5" fmla="*/ 272 h 613"/>
                <a:gd name="T6" fmla="*/ 202 w 269"/>
                <a:gd name="T7" fmla="*/ 341 h 613"/>
                <a:gd name="T8" fmla="*/ 66 w 269"/>
                <a:gd name="T9" fmla="*/ 341 h 613"/>
                <a:gd name="T10" fmla="*/ 66 w 269"/>
                <a:gd name="T11" fmla="*/ 543 h 613"/>
                <a:gd name="T12" fmla="*/ 269 w 269"/>
                <a:gd name="T13" fmla="*/ 543 h 613"/>
                <a:gd name="T14" fmla="*/ 269 w 269"/>
                <a:gd name="T15" fmla="*/ 613 h 613"/>
                <a:gd name="T16" fmla="*/ 0 w 269"/>
                <a:gd name="T17" fmla="*/ 613 h 613"/>
                <a:gd name="T18" fmla="*/ 0 w 269"/>
                <a:gd name="T19" fmla="*/ 0 h 613"/>
                <a:gd name="T20" fmla="*/ 269 w 269"/>
                <a:gd name="T21" fmla="*/ 0 h 613"/>
                <a:gd name="T22" fmla="*/ 269 w 269"/>
                <a:gd name="T23" fmla="*/ 70 h 613"/>
                <a:gd name="T24" fmla="*/ 66 w 269"/>
                <a:gd name="T25" fmla="*/ 70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9" h="613">
                  <a:moveTo>
                    <a:pt x="66" y="70"/>
                  </a:moveTo>
                  <a:lnTo>
                    <a:pt x="66" y="272"/>
                  </a:lnTo>
                  <a:lnTo>
                    <a:pt x="202" y="272"/>
                  </a:lnTo>
                  <a:lnTo>
                    <a:pt x="202" y="341"/>
                  </a:lnTo>
                  <a:lnTo>
                    <a:pt x="66" y="341"/>
                  </a:lnTo>
                  <a:lnTo>
                    <a:pt x="66" y="543"/>
                  </a:lnTo>
                  <a:lnTo>
                    <a:pt x="269" y="543"/>
                  </a:lnTo>
                  <a:lnTo>
                    <a:pt x="269" y="613"/>
                  </a:lnTo>
                  <a:lnTo>
                    <a:pt x="0" y="613"/>
                  </a:lnTo>
                  <a:lnTo>
                    <a:pt x="0" y="0"/>
                  </a:lnTo>
                  <a:lnTo>
                    <a:pt x="269" y="0"/>
                  </a:lnTo>
                  <a:lnTo>
                    <a:pt x="269" y="70"/>
                  </a:lnTo>
                  <a:lnTo>
                    <a:pt x="66" y="70"/>
                  </a:ln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27" name="Freeform 20">
              <a:extLst>
                <a:ext uri="{FF2B5EF4-FFF2-40B4-BE49-F238E27FC236}">
                  <a16:creationId xmlns:a16="http://schemas.microsoft.com/office/drawing/2014/main" id="{CC5F0A51-08C6-4C56-AF80-2D39AFFC1C9B}"/>
                </a:ext>
              </a:extLst>
            </p:cNvPr>
            <p:cNvSpPr>
              <a:spLocks noEditPoints="1"/>
            </p:cNvSpPr>
            <p:nvPr userDrawn="1"/>
          </p:nvSpPr>
          <p:spPr bwMode="auto">
            <a:xfrm>
              <a:off x="14754225" y="-441325"/>
              <a:ext cx="536575" cy="973138"/>
            </a:xfrm>
            <a:custGeom>
              <a:avLst/>
              <a:gdLst>
                <a:gd name="T0" fmla="*/ 338 w 338"/>
                <a:gd name="T1" fmla="*/ 613 h 613"/>
                <a:gd name="T2" fmla="*/ 269 w 338"/>
                <a:gd name="T3" fmla="*/ 613 h 613"/>
                <a:gd name="T4" fmla="*/ 233 w 338"/>
                <a:gd name="T5" fmla="*/ 444 h 613"/>
                <a:gd name="T6" fmla="*/ 86 w 338"/>
                <a:gd name="T7" fmla="*/ 531 h 613"/>
                <a:gd name="T8" fmla="*/ 67 w 338"/>
                <a:gd name="T9" fmla="*/ 613 h 613"/>
                <a:gd name="T10" fmla="*/ 0 w 338"/>
                <a:gd name="T11" fmla="*/ 613 h 613"/>
                <a:gd name="T12" fmla="*/ 19 w 338"/>
                <a:gd name="T13" fmla="*/ 524 h 613"/>
                <a:gd name="T14" fmla="*/ 29 w 338"/>
                <a:gd name="T15" fmla="*/ 485 h 613"/>
                <a:gd name="T16" fmla="*/ 136 w 338"/>
                <a:gd name="T17" fmla="*/ 0 h 613"/>
                <a:gd name="T18" fmla="*/ 202 w 338"/>
                <a:gd name="T19" fmla="*/ 0 h 613"/>
                <a:gd name="T20" fmla="*/ 276 w 338"/>
                <a:gd name="T21" fmla="*/ 339 h 613"/>
                <a:gd name="T22" fmla="*/ 293 w 338"/>
                <a:gd name="T23" fmla="*/ 408 h 613"/>
                <a:gd name="T24" fmla="*/ 338 w 338"/>
                <a:gd name="T25" fmla="*/ 613 h 613"/>
                <a:gd name="T26" fmla="*/ 217 w 338"/>
                <a:gd name="T27" fmla="*/ 375 h 613"/>
                <a:gd name="T28" fmla="*/ 169 w 338"/>
                <a:gd name="T29" fmla="*/ 154 h 613"/>
                <a:gd name="T30" fmla="*/ 105 w 338"/>
                <a:gd name="T31" fmla="*/ 440 h 613"/>
                <a:gd name="T32" fmla="*/ 217 w 338"/>
                <a:gd name="T33" fmla="*/ 375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8" h="613">
                  <a:moveTo>
                    <a:pt x="338" y="613"/>
                  </a:moveTo>
                  <a:lnTo>
                    <a:pt x="269" y="613"/>
                  </a:lnTo>
                  <a:lnTo>
                    <a:pt x="233" y="444"/>
                  </a:lnTo>
                  <a:lnTo>
                    <a:pt x="86" y="531"/>
                  </a:lnTo>
                  <a:lnTo>
                    <a:pt x="67" y="613"/>
                  </a:lnTo>
                  <a:lnTo>
                    <a:pt x="0" y="613"/>
                  </a:lnTo>
                  <a:lnTo>
                    <a:pt x="19" y="524"/>
                  </a:lnTo>
                  <a:lnTo>
                    <a:pt x="29" y="485"/>
                  </a:lnTo>
                  <a:lnTo>
                    <a:pt x="136" y="0"/>
                  </a:lnTo>
                  <a:lnTo>
                    <a:pt x="202" y="0"/>
                  </a:lnTo>
                  <a:lnTo>
                    <a:pt x="276" y="339"/>
                  </a:lnTo>
                  <a:lnTo>
                    <a:pt x="293" y="408"/>
                  </a:lnTo>
                  <a:lnTo>
                    <a:pt x="338" y="613"/>
                  </a:lnTo>
                  <a:close/>
                  <a:moveTo>
                    <a:pt x="217" y="375"/>
                  </a:moveTo>
                  <a:lnTo>
                    <a:pt x="169" y="154"/>
                  </a:lnTo>
                  <a:lnTo>
                    <a:pt x="105" y="440"/>
                  </a:lnTo>
                  <a:lnTo>
                    <a:pt x="217" y="375"/>
                  </a:ln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28" name="Oval 21">
              <a:extLst>
                <a:ext uri="{FF2B5EF4-FFF2-40B4-BE49-F238E27FC236}">
                  <a16:creationId xmlns:a16="http://schemas.microsoft.com/office/drawing/2014/main" id="{7D55C682-B944-4AFC-8456-65E290CAAA65}"/>
                </a:ext>
              </a:extLst>
            </p:cNvPr>
            <p:cNvSpPr>
              <a:spLocks noChangeArrowheads="1"/>
            </p:cNvSpPr>
            <p:nvPr userDrawn="1"/>
          </p:nvSpPr>
          <p:spPr bwMode="auto">
            <a:xfrm>
              <a:off x="14965363" y="-665163"/>
              <a:ext cx="109537" cy="109538"/>
            </a:xfrm>
            <a:prstGeom prst="ellipse">
              <a:avLst/>
            </a:prstGeom>
            <a:grpFill/>
            <a:ln>
              <a:noFill/>
            </a:ln>
          </p:spPr>
          <p:txBody>
            <a:bodyPr vert="horz" wrap="square" lIns="91440" tIns="45720" rIns="91440" bIns="45720" numCol="1" anchor="t" anchorCtr="0" compatLnSpc="1">
              <a:prstTxWarp prst="textNoShape">
                <a:avLst/>
              </a:prstTxWarp>
            </a:bodyPr>
            <a:lstStyle/>
            <a:p>
              <a:endParaRPr lang="sv-SE"/>
            </a:p>
          </p:txBody>
        </p:sp>
        <p:sp>
          <p:nvSpPr>
            <p:cNvPr id="29" name="Freeform 22">
              <a:extLst>
                <a:ext uri="{FF2B5EF4-FFF2-40B4-BE49-F238E27FC236}">
                  <a16:creationId xmlns:a16="http://schemas.microsoft.com/office/drawing/2014/main" id="{809E9081-87A7-49A5-BCF3-796F7548FBCC}"/>
                </a:ext>
              </a:extLst>
            </p:cNvPr>
            <p:cNvSpPr>
              <a:spLocks/>
            </p:cNvSpPr>
            <p:nvPr userDrawn="1"/>
          </p:nvSpPr>
          <p:spPr bwMode="auto">
            <a:xfrm>
              <a:off x="8848725" y="260350"/>
              <a:ext cx="33337" cy="57150"/>
            </a:xfrm>
            <a:custGeom>
              <a:avLst/>
              <a:gdLst>
                <a:gd name="T0" fmla="*/ 0 w 9"/>
                <a:gd name="T1" fmla="*/ 15 h 15"/>
                <a:gd name="T2" fmla="*/ 9 w 9"/>
                <a:gd name="T3" fmla="*/ 0 h 15"/>
              </a:gdLst>
              <a:ahLst/>
              <a:cxnLst>
                <a:cxn ang="0">
                  <a:pos x="T0" y="T1"/>
                </a:cxn>
                <a:cxn ang="0">
                  <a:pos x="T2" y="T3"/>
                </a:cxn>
              </a:cxnLst>
              <a:rect l="0" t="0" r="r" b="b"/>
              <a:pathLst>
                <a:path w="9" h="15">
                  <a:moveTo>
                    <a:pt x="0" y="15"/>
                  </a:moveTo>
                  <a:cubicBezTo>
                    <a:pt x="3" y="10"/>
                    <a:pt x="6" y="5"/>
                    <a:pt x="9" y="0"/>
                  </a:cubicBezTo>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30" name="Freeform 23">
              <a:extLst>
                <a:ext uri="{FF2B5EF4-FFF2-40B4-BE49-F238E27FC236}">
                  <a16:creationId xmlns:a16="http://schemas.microsoft.com/office/drawing/2014/main" id="{A3D04253-9350-4BE9-8323-AD90CCF877B8}"/>
                </a:ext>
              </a:extLst>
            </p:cNvPr>
            <p:cNvSpPr>
              <a:spLocks/>
            </p:cNvSpPr>
            <p:nvPr userDrawn="1"/>
          </p:nvSpPr>
          <p:spPr bwMode="auto">
            <a:xfrm>
              <a:off x="10288588" y="-658813"/>
              <a:ext cx="65087" cy="4763"/>
            </a:xfrm>
            <a:custGeom>
              <a:avLst/>
              <a:gdLst>
                <a:gd name="T0" fmla="*/ 0 w 17"/>
                <a:gd name="T1" fmla="*/ 1 h 1"/>
                <a:gd name="T2" fmla="*/ 0 w 17"/>
                <a:gd name="T3" fmla="*/ 1 h 1"/>
                <a:gd name="T4" fmla="*/ 17 w 17"/>
                <a:gd name="T5" fmla="*/ 0 h 1"/>
              </a:gdLst>
              <a:ahLst/>
              <a:cxnLst>
                <a:cxn ang="0">
                  <a:pos x="T0" y="T1"/>
                </a:cxn>
                <a:cxn ang="0">
                  <a:pos x="T2" y="T3"/>
                </a:cxn>
                <a:cxn ang="0">
                  <a:pos x="T4" y="T5"/>
                </a:cxn>
              </a:cxnLst>
              <a:rect l="0" t="0" r="r" b="b"/>
              <a:pathLst>
                <a:path w="17" h="1">
                  <a:moveTo>
                    <a:pt x="0" y="1"/>
                  </a:moveTo>
                  <a:cubicBezTo>
                    <a:pt x="0" y="1"/>
                    <a:pt x="0" y="1"/>
                    <a:pt x="0" y="1"/>
                  </a:cubicBezTo>
                  <a:cubicBezTo>
                    <a:pt x="6" y="1"/>
                    <a:pt x="12" y="0"/>
                    <a:pt x="17" y="0"/>
                  </a:cubicBezTo>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31" name="Freeform 24">
              <a:extLst>
                <a:ext uri="{FF2B5EF4-FFF2-40B4-BE49-F238E27FC236}">
                  <a16:creationId xmlns:a16="http://schemas.microsoft.com/office/drawing/2014/main" id="{4D2B865B-C26D-4467-B769-0B5E6AC478BF}"/>
                </a:ext>
              </a:extLst>
            </p:cNvPr>
            <p:cNvSpPr>
              <a:spLocks/>
            </p:cNvSpPr>
            <p:nvPr userDrawn="1"/>
          </p:nvSpPr>
          <p:spPr bwMode="auto">
            <a:xfrm>
              <a:off x="11298238" y="2967038"/>
              <a:ext cx="60325" cy="30163"/>
            </a:xfrm>
            <a:custGeom>
              <a:avLst/>
              <a:gdLst>
                <a:gd name="T0" fmla="*/ 16 w 16"/>
                <a:gd name="T1" fmla="*/ 0 h 8"/>
                <a:gd name="T2" fmla="*/ 0 w 16"/>
                <a:gd name="T3" fmla="*/ 8 h 8"/>
              </a:gdLst>
              <a:ahLst/>
              <a:cxnLst>
                <a:cxn ang="0">
                  <a:pos x="T0" y="T1"/>
                </a:cxn>
                <a:cxn ang="0">
                  <a:pos x="T2" y="T3"/>
                </a:cxn>
              </a:cxnLst>
              <a:rect l="0" t="0" r="r" b="b"/>
              <a:pathLst>
                <a:path w="16" h="8">
                  <a:moveTo>
                    <a:pt x="16" y="0"/>
                  </a:moveTo>
                  <a:cubicBezTo>
                    <a:pt x="10" y="3"/>
                    <a:pt x="5" y="5"/>
                    <a:pt x="0" y="8"/>
                  </a:cubicBezTo>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32" name="Freeform 25">
              <a:extLst>
                <a:ext uri="{FF2B5EF4-FFF2-40B4-BE49-F238E27FC236}">
                  <a16:creationId xmlns:a16="http://schemas.microsoft.com/office/drawing/2014/main" id="{45E01299-B406-4E7F-9231-0CE50CC94BF0}"/>
                </a:ext>
              </a:extLst>
            </p:cNvPr>
            <p:cNvSpPr>
              <a:spLocks/>
            </p:cNvSpPr>
            <p:nvPr userDrawn="1"/>
          </p:nvSpPr>
          <p:spPr bwMode="auto">
            <a:xfrm>
              <a:off x="10636250" y="-661988"/>
              <a:ext cx="76200" cy="7938"/>
            </a:xfrm>
            <a:custGeom>
              <a:avLst/>
              <a:gdLst>
                <a:gd name="T0" fmla="*/ 0 w 20"/>
                <a:gd name="T1" fmla="*/ 0 h 2"/>
                <a:gd name="T2" fmla="*/ 20 w 20"/>
                <a:gd name="T3" fmla="*/ 2 h 2"/>
              </a:gdLst>
              <a:ahLst/>
              <a:cxnLst>
                <a:cxn ang="0">
                  <a:pos x="T0" y="T1"/>
                </a:cxn>
                <a:cxn ang="0">
                  <a:pos x="T2" y="T3"/>
                </a:cxn>
              </a:cxnLst>
              <a:rect l="0" t="0" r="r" b="b"/>
              <a:pathLst>
                <a:path w="20" h="2">
                  <a:moveTo>
                    <a:pt x="0" y="0"/>
                  </a:moveTo>
                  <a:cubicBezTo>
                    <a:pt x="6" y="0"/>
                    <a:pt x="13" y="1"/>
                    <a:pt x="20" y="2"/>
                  </a:cubicBezTo>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33" name="Freeform 26">
              <a:extLst>
                <a:ext uri="{FF2B5EF4-FFF2-40B4-BE49-F238E27FC236}">
                  <a16:creationId xmlns:a16="http://schemas.microsoft.com/office/drawing/2014/main" id="{9F8D54AF-06DB-43CB-8D31-5DAC60B883F7}"/>
                </a:ext>
              </a:extLst>
            </p:cNvPr>
            <p:cNvSpPr>
              <a:spLocks/>
            </p:cNvSpPr>
            <p:nvPr userDrawn="1"/>
          </p:nvSpPr>
          <p:spPr bwMode="auto">
            <a:xfrm>
              <a:off x="11541125" y="2830513"/>
              <a:ext cx="47625" cy="33338"/>
            </a:xfrm>
            <a:custGeom>
              <a:avLst/>
              <a:gdLst>
                <a:gd name="T0" fmla="*/ 13 w 13"/>
                <a:gd name="T1" fmla="*/ 0 h 9"/>
                <a:gd name="T2" fmla="*/ 0 w 13"/>
                <a:gd name="T3" fmla="*/ 9 h 9"/>
              </a:gdLst>
              <a:ahLst/>
              <a:cxnLst>
                <a:cxn ang="0">
                  <a:pos x="T0" y="T1"/>
                </a:cxn>
                <a:cxn ang="0">
                  <a:pos x="T2" y="T3"/>
                </a:cxn>
              </a:cxnLst>
              <a:rect l="0" t="0" r="r" b="b"/>
              <a:pathLst>
                <a:path w="13" h="9">
                  <a:moveTo>
                    <a:pt x="13" y="0"/>
                  </a:moveTo>
                  <a:cubicBezTo>
                    <a:pt x="9" y="3"/>
                    <a:pt x="5" y="6"/>
                    <a:pt x="0" y="9"/>
                  </a:cubicBezTo>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34" name="Freeform 27">
              <a:extLst>
                <a:ext uri="{FF2B5EF4-FFF2-40B4-BE49-F238E27FC236}">
                  <a16:creationId xmlns:a16="http://schemas.microsoft.com/office/drawing/2014/main" id="{C50CD960-4F16-4716-98B6-6C443BBEF755}"/>
                </a:ext>
              </a:extLst>
            </p:cNvPr>
            <p:cNvSpPr>
              <a:spLocks/>
            </p:cNvSpPr>
            <p:nvPr userDrawn="1"/>
          </p:nvSpPr>
          <p:spPr bwMode="auto">
            <a:xfrm>
              <a:off x="12299950" y="1838325"/>
              <a:ext cx="23812" cy="61913"/>
            </a:xfrm>
            <a:custGeom>
              <a:avLst/>
              <a:gdLst>
                <a:gd name="T0" fmla="*/ 6 w 6"/>
                <a:gd name="T1" fmla="*/ 0 h 16"/>
                <a:gd name="T2" fmla="*/ 0 w 6"/>
                <a:gd name="T3" fmla="*/ 16 h 16"/>
              </a:gdLst>
              <a:ahLst/>
              <a:cxnLst>
                <a:cxn ang="0">
                  <a:pos x="T0" y="T1"/>
                </a:cxn>
                <a:cxn ang="0">
                  <a:pos x="T2" y="T3"/>
                </a:cxn>
              </a:cxnLst>
              <a:rect l="0" t="0" r="r" b="b"/>
              <a:pathLst>
                <a:path w="6" h="16">
                  <a:moveTo>
                    <a:pt x="6" y="0"/>
                  </a:moveTo>
                  <a:cubicBezTo>
                    <a:pt x="4" y="5"/>
                    <a:pt x="2" y="11"/>
                    <a:pt x="0" y="16"/>
                  </a:cubicBezTo>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35" name="Freeform 28">
              <a:extLst>
                <a:ext uri="{FF2B5EF4-FFF2-40B4-BE49-F238E27FC236}">
                  <a16:creationId xmlns:a16="http://schemas.microsoft.com/office/drawing/2014/main" id="{7E151B1A-2E2C-4027-9E04-EE608C936FA1}"/>
                </a:ext>
              </a:extLst>
            </p:cNvPr>
            <p:cNvSpPr>
              <a:spLocks/>
            </p:cNvSpPr>
            <p:nvPr userDrawn="1"/>
          </p:nvSpPr>
          <p:spPr bwMode="auto">
            <a:xfrm>
              <a:off x="12387263" y="946150"/>
              <a:ext cx="11112" cy="80963"/>
            </a:xfrm>
            <a:custGeom>
              <a:avLst/>
              <a:gdLst>
                <a:gd name="T0" fmla="*/ 0 w 3"/>
                <a:gd name="T1" fmla="*/ 0 h 21"/>
                <a:gd name="T2" fmla="*/ 3 w 3"/>
                <a:gd name="T3" fmla="*/ 21 h 21"/>
              </a:gdLst>
              <a:ahLst/>
              <a:cxnLst>
                <a:cxn ang="0">
                  <a:pos x="T0" y="T1"/>
                </a:cxn>
                <a:cxn ang="0">
                  <a:pos x="T2" y="T3"/>
                </a:cxn>
              </a:cxnLst>
              <a:rect l="0" t="0" r="r" b="b"/>
              <a:pathLst>
                <a:path w="3" h="21">
                  <a:moveTo>
                    <a:pt x="0" y="0"/>
                  </a:moveTo>
                  <a:cubicBezTo>
                    <a:pt x="2" y="7"/>
                    <a:pt x="3" y="14"/>
                    <a:pt x="3" y="21"/>
                  </a:cubicBezTo>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36" name="Freeform 29">
              <a:extLst>
                <a:ext uri="{FF2B5EF4-FFF2-40B4-BE49-F238E27FC236}">
                  <a16:creationId xmlns:a16="http://schemas.microsoft.com/office/drawing/2014/main" id="{A996CB51-A616-4EDD-8ADD-C3117870C168}"/>
                </a:ext>
              </a:extLst>
            </p:cNvPr>
            <p:cNvSpPr>
              <a:spLocks/>
            </p:cNvSpPr>
            <p:nvPr userDrawn="1"/>
          </p:nvSpPr>
          <p:spPr bwMode="auto">
            <a:xfrm>
              <a:off x="9963150" y="-601663"/>
              <a:ext cx="57150" cy="15875"/>
            </a:xfrm>
            <a:custGeom>
              <a:avLst/>
              <a:gdLst>
                <a:gd name="T0" fmla="*/ 0 w 15"/>
                <a:gd name="T1" fmla="*/ 4 h 4"/>
                <a:gd name="T2" fmla="*/ 15 w 15"/>
                <a:gd name="T3" fmla="*/ 0 h 4"/>
              </a:gdLst>
              <a:ahLst/>
              <a:cxnLst>
                <a:cxn ang="0">
                  <a:pos x="T0" y="T1"/>
                </a:cxn>
                <a:cxn ang="0">
                  <a:pos x="T2" y="T3"/>
                </a:cxn>
              </a:cxnLst>
              <a:rect l="0" t="0" r="r" b="b"/>
              <a:pathLst>
                <a:path w="15" h="4">
                  <a:moveTo>
                    <a:pt x="0" y="4"/>
                  </a:moveTo>
                  <a:cubicBezTo>
                    <a:pt x="5" y="2"/>
                    <a:pt x="10" y="1"/>
                    <a:pt x="15" y="0"/>
                  </a:cubicBezTo>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37" name="Freeform 30">
              <a:extLst>
                <a:ext uri="{FF2B5EF4-FFF2-40B4-BE49-F238E27FC236}">
                  <a16:creationId xmlns:a16="http://schemas.microsoft.com/office/drawing/2014/main" id="{62B4DD13-3B24-426F-AEA5-28DD6C55BCDA}"/>
                </a:ext>
              </a:extLst>
            </p:cNvPr>
            <p:cNvSpPr>
              <a:spLocks/>
            </p:cNvSpPr>
            <p:nvPr userDrawn="1"/>
          </p:nvSpPr>
          <p:spPr bwMode="auto">
            <a:xfrm>
              <a:off x="9040813" y="-25400"/>
              <a:ext cx="49212" cy="46038"/>
            </a:xfrm>
            <a:custGeom>
              <a:avLst/>
              <a:gdLst>
                <a:gd name="T0" fmla="*/ 0 w 13"/>
                <a:gd name="T1" fmla="*/ 8 h 12"/>
                <a:gd name="T2" fmla="*/ 3 w 13"/>
                <a:gd name="T3" fmla="*/ 12 h 12"/>
                <a:gd name="T4" fmla="*/ 13 w 13"/>
                <a:gd name="T5" fmla="*/ 0 h 12"/>
                <a:gd name="T6" fmla="*/ 13 w 13"/>
                <a:gd name="T7" fmla="*/ 0 h 12"/>
              </a:gdLst>
              <a:ahLst/>
              <a:cxnLst>
                <a:cxn ang="0">
                  <a:pos x="T0" y="T1"/>
                </a:cxn>
                <a:cxn ang="0">
                  <a:pos x="T2" y="T3"/>
                </a:cxn>
                <a:cxn ang="0">
                  <a:pos x="T4" y="T5"/>
                </a:cxn>
                <a:cxn ang="0">
                  <a:pos x="T6" y="T7"/>
                </a:cxn>
              </a:cxnLst>
              <a:rect l="0" t="0" r="r" b="b"/>
              <a:pathLst>
                <a:path w="13" h="12">
                  <a:moveTo>
                    <a:pt x="0" y="8"/>
                  </a:moveTo>
                  <a:cubicBezTo>
                    <a:pt x="0" y="9"/>
                    <a:pt x="1" y="10"/>
                    <a:pt x="3" y="12"/>
                  </a:cubicBezTo>
                  <a:cubicBezTo>
                    <a:pt x="6" y="8"/>
                    <a:pt x="10" y="4"/>
                    <a:pt x="13" y="0"/>
                  </a:cubicBezTo>
                  <a:cubicBezTo>
                    <a:pt x="13" y="0"/>
                    <a:pt x="13" y="0"/>
                    <a:pt x="13" y="0"/>
                  </a:cubicBezTo>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38" name="Freeform 31">
              <a:extLst>
                <a:ext uri="{FF2B5EF4-FFF2-40B4-BE49-F238E27FC236}">
                  <a16:creationId xmlns:a16="http://schemas.microsoft.com/office/drawing/2014/main" id="{0800DD3A-8B89-4DFB-8096-523681349A30}"/>
                </a:ext>
              </a:extLst>
            </p:cNvPr>
            <p:cNvSpPr>
              <a:spLocks/>
            </p:cNvSpPr>
            <p:nvPr userDrawn="1"/>
          </p:nvSpPr>
          <p:spPr bwMode="auto">
            <a:xfrm>
              <a:off x="12206288" y="2063750"/>
              <a:ext cx="25400" cy="57150"/>
            </a:xfrm>
            <a:custGeom>
              <a:avLst/>
              <a:gdLst>
                <a:gd name="T0" fmla="*/ 7 w 7"/>
                <a:gd name="T1" fmla="*/ 0 h 15"/>
                <a:gd name="T2" fmla="*/ 0 w 7"/>
                <a:gd name="T3" fmla="*/ 15 h 15"/>
              </a:gdLst>
              <a:ahLst/>
              <a:cxnLst>
                <a:cxn ang="0">
                  <a:pos x="T0" y="T1"/>
                </a:cxn>
                <a:cxn ang="0">
                  <a:pos x="T2" y="T3"/>
                </a:cxn>
              </a:cxnLst>
              <a:rect l="0" t="0" r="r" b="b"/>
              <a:pathLst>
                <a:path w="7" h="15">
                  <a:moveTo>
                    <a:pt x="7" y="0"/>
                  </a:moveTo>
                  <a:cubicBezTo>
                    <a:pt x="5" y="5"/>
                    <a:pt x="3" y="10"/>
                    <a:pt x="0" y="15"/>
                  </a:cubicBezTo>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39" name="Freeform 32">
              <a:extLst>
                <a:ext uri="{FF2B5EF4-FFF2-40B4-BE49-F238E27FC236}">
                  <a16:creationId xmlns:a16="http://schemas.microsoft.com/office/drawing/2014/main" id="{00D84EBF-FDE5-4833-9907-B92D4C83D820}"/>
                </a:ext>
              </a:extLst>
            </p:cNvPr>
            <p:cNvSpPr>
              <a:spLocks/>
            </p:cNvSpPr>
            <p:nvPr userDrawn="1"/>
          </p:nvSpPr>
          <p:spPr bwMode="auto">
            <a:xfrm>
              <a:off x="9718675" y="-517525"/>
              <a:ext cx="52387" cy="23813"/>
            </a:xfrm>
            <a:custGeom>
              <a:avLst/>
              <a:gdLst>
                <a:gd name="T0" fmla="*/ 0 w 14"/>
                <a:gd name="T1" fmla="*/ 6 h 6"/>
                <a:gd name="T2" fmla="*/ 14 w 14"/>
                <a:gd name="T3" fmla="*/ 0 h 6"/>
              </a:gdLst>
              <a:ahLst/>
              <a:cxnLst>
                <a:cxn ang="0">
                  <a:pos x="T0" y="T1"/>
                </a:cxn>
                <a:cxn ang="0">
                  <a:pos x="T2" y="T3"/>
                </a:cxn>
              </a:cxnLst>
              <a:rect l="0" t="0" r="r" b="b"/>
              <a:pathLst>
                <a:path w="14" h="6">
                  <a:moveTo>
                    <a:pt x="0" y="6"/>
                  </a:moveTo>
                  <a:cubicBezTo>
                    <a:pt x="5" y="4"/>
                    <a:pt x="10" y="2"/>
                    <a:pt x="14" y="0"/>
                  </a:cubicBezTo>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40" name="Freeform 33">
              <a:extLst>
                <a:ext uri="{FF2B5EF4-FFF2-40B4-BE49-F238E27FC236}">
                  <a16:creationId xmlns:a16="http://schemas.microsoft.com/office/drawing/2014/main" id="{0A79C974-F191-4BB2-B1D9-160077B6ECDC}"/>
                </a:ext>
              </a:extLst>
            </p:cNvPr>
            <p:cNvSpPr>
              <a:spLocks/>
            </p:cNvSpPr>
            <p:nvPr userDrawn="1"/>
          </p:nvSpPr>
          <p:spPr bwMode="auto">
            <a:xfrm>
              <a:off x="12409488" y="1316038"/>
              <a:ext cx="4762" cy="68263"/>
            </a:xfrm>
            <a:custGeom>
              <a:avLst/>
              <a:gdLst>
                <a:gd name="T0" fmla="*/ 1 w 1"/>
                <a:gd name="T1" fmla="*/ 0 h 18"/>
                <a:gd name="T2" fmla="*/ 0 w 1"/>
                <a:gd name="T3" fmla="*/ 18 h 18"/>
              </a:gdLst>
              <a:ahLst/>
              <a:cxnLst>
                <a:cxn ang="0">
                  <a:pos x="T0" y="T1"/>
                </a:cxn>
                <a:cxn ang="0">
                  <a:pos x="T2" y="T3"/>
                </a:cxn>
              </a:cxnLst>
              <a:rect l="0" t="0" r="r" b="b"/>
              <a:pathLst>
                <a:path w="1" h="18">
                  <a:moveTo>
                    <a:pt x="1" y="0"/>
                  </a:moveTo>
                  <a:cubicBezTo>
                    <a:pt x="0" y="6"/>
                    <a:pt x="0" y="12"/>
                    <a:pt x="0" y="18"/>
                  </a:cubicBezTo>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41" name="Freeform 34">
              <a:extLst>
                <a:ext uri="{FF2B5EF4-FFF2-40B4-BE49-F238E27FC236}">
                  <a16:creationId xmlns:a16="http://schemas.microsoft.com/office/drawing/2014/main" id="{11C6F977-B3F5-4BD4-B592-F579812F08FF}"/>
                </a:ext>
              </a:extLst>
            </p:cNvPr>
            <p:cNvSpPr>
              <a:spLocks/>
            </p:cNvSpPr>
            <p:nvPr userDrawn="1"/>
          </p:nvSpPr>
          <p:spPr bwMode="auto">
            <a:xfrm>
              <a:off x="12368213" y="1606550"/>
              <a:ext cx="11112" cy="60325"/>
            </a:xfrm>
            <a:custGeom>
              <a:avLst/>
              <a:gdLst>
                <a:gd name="T0" fmla="*/ 3 w 3"/>
                <a:gd name="T1" fmla="*/ 0 h 16"/>
                <a:gd name="T2" fmla="*/ 0 w 3"/>
                <a:gd name="T3" fmla="*/ 16 h 16"/>
              </a:gdLst>
              <a:ahLst/>
              <a:cxnLst>
                <a:cxn ang="0">
                  <a:pos x="T0" y="T1"/>
                </a:cxn>
                <a:cxn ang="0">
                  <a:pos x="T2" y="T3"/>
                </a:cxn>
              </a:cxnLst>
              <a:rect l="0" t="0" r="r" b="b"/>
              <a:pathLst>
                <a:path w="3" h="16">
                  <a:moveTo>
                    <a:pt x="3" y="0"/>
                  </a:moveTo>
                  <a:cubicBezTo>
                    <a:pt x="2" y="5"/>
                    <a:pt x="1" y="11"/>
                    <a:pt x="0" y="16"/>
                  </a:cubicBezTo>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42" name="Freeform 35">
              <a:extLst>
                <a:ext uri="{FF2B5EF4-FFF2-40B4-BE49-F238E27FC236}">
                  <a16:creationId xmlns:a16="http://schemas.microsoft.com/office/drawing/2014/main" id="{FAE5E612-17AF-436E-848B-03D036891970}"/>
                </a:ext>
              </a:extLst>
            </p:cNvPr>
            <p:cNvSpPr>
              <a:spLocks/>
            </p:cNvSpPr>
            <p:nvPr userDrawn="1"/>
          </p:nvSpPr>
          <p:spPr bwMode="auto">
            <a:xfrm>
              <a:off x="10023475" y="310356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43" name="Freeform 36">
              <a:extLst>
                <a:ext uri="{FF2B5EF4-FFF2-40B4-BE49-F238E27FC236}">
                  <a16:creationId xmlns:a16="http://schemas.microsoft.com/office/drawing/2014/main" id="{E62798E5-31BD-4694-A06C-B4F447F60237}"/>
                </a:ext>
              </a:extLst>
            </p:cNvPr>
            <p:cNvSpPr>
              <a:spLocks/>
            </p:cNvSpPr>
            <p:nvPr userDrawn="1"/>
          </p:nvSpPr>
          <p:spPr bwMode="auto">
            <a:xfrm>
              <a:off x="8848725" y="260350"/>
              <a:ext cx="1349375" cy="1855788"/>
            </a:xfrm>
            <a:custGeom>
              <a:avLst/>
              <a:gdLst>
                <a:gd name="T0" fmla="*/ 183 w 357"/>
                <a:gd name="T1" fmla="*/ 376 h 487"/>
                <a:gd name="T2" fmla="*/ 354 w 357"/>
                <a:gd name="T3" fmla="*/ 487 h 487"/>
                <a:gd name="T4" fmla="*/ 357 w 357"/>
                <a:gd name="T5" fmla="*/ 472 h 487"/>
                <a:gd name="T6" fmla="*/ 48 w 357"/>
                <a:gd name="T7" fmla="*/ 85 h 487"/>
                <a:gd name="T8" fmla="*/ 9 w 357"/>
                <a:gd name="T9" fmla="*/ 0 h 487"/>
                <a:gd name="T10" fmla="*/ 0 w 357"/>
                <a:gd name="T11" fmla="*/ 15 h 487"/>
                <a:gd name="T12" fmla="*/ 34 w 357"/>
                <a:gd name="T13" fmla="*/ 91 h 487"/>
                <a:gd name="T14" fmla="*/ 183 w 357"/>
                <a:gd name="T15" fmla="*/ 376 h 4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7" h="487">
                  <a:moveTo>
                    <a:pt x="183" y="376"/>
                  </a:moveTo>
                  <a:cubicBezTo>
                    <a:pt x="233" y="435"/>
                    <a:pt x="290" y="472"/>
                    <a:pt x="354" y="487"/>
                  </a:cubicBezTo>
                  <a:cubicBezTo>
                    <a:pt x="357" y="472"/>
                    <a:pt x="357" y="472"/>
                    <a:pt x="357" y="472"/>
                  </a:cubicBezTo>
                  <a:cubicBezTo>
                    <a:pt x="195" y="434"/>
                    <a:pt x="113" y="256"/>
                    <a:pt x="48" y="85"/>
                  </a:cubicBezTo>
                  <a:cubicBezTo>
                    <a:pt x="36" y="55"/>
                    <a:pt x="23" y="27"/>
                    <a:pt x="9" y="0"/>
                  </a:cubicBezTo>
                  <a:cubicBezTo>
                    <a:pt x="6" y="5"/>
                    <a:pt x="3" y="10"/>
                    <a:pt x="0" y="15"/>
                  </a:cubicBezTo>
                  <a:cubicBezTo>
                    <a:pt x="12" y="39"/>
                    <a:pt x="24" y="64"/>
                    <a:pt x="34" y="91"/>
                  </a:cubicBezTo>
                  <a:cubicBezTo>
                    <a:pt x="70" y="186"/>
                    <a:pt x="114" y="294"/>
                    <a:pt x="183" y="376"/>
                  </a:cubicBez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44" name="Freeform 37">
              <a:extLst>
                <a:ext uri="{FF2B5EF4-FFF2-40B4-BE49-F238E27FC236}">
                  <a16:creationId xmlns:a16="http://schemas.microsoft.com/office/drawing/2014/main" id="{8E36A847-EB95-4C06-9BDC-4FBE2E9034DD}"/>
                </a:ext>
              </a:extLst>
            </p:cNvPr>
            <p:cNvSpPr>
              <a:spLocks/>
            </p:cNvSpPr>
            <p:nvPr userDrawn="1"/>
          </p:nvSpPr>
          <p:spPr bwMode="auto">
            <a:xfrm>
              <a:off x="10814050" y="1865313"/>
              <a:ext cx="1312862" cy="446088"/>
            </a:xfrm>
            <a:custGeom>
              <a:avLst/>
              <a:gdLst>
                <a:gd name="T0" fmla="*/ 244 w 347"/>
                <a:gd name="T1" fmla="*/ 30 h 117"/>
                <a:gd name="T2" fmla="*/ 39 w 347"/>
                <a:gd name="T3" fmla="*/ 34 h 117"/>
                <a:gd name="T4" fmla="*/ 0 w 347"/>
                <a:gd name="T5" fmla="*/ 44 h 117"/>
                <a:gd name="T6" fmla="*/ 3 w 347"/>
                <a:gd name="T7" fmla="*/ 59 h 117"/>
                <a:gd name="T8" fmla="*/ 43 w 347"/>
                <a:gd name="T9" fmla="*/ 49 h 117"/>
                <a:gd name="T10" fmla="*/ 238 w 347"/>
                <a:gd name="T11" fmla="*/ 45 h 117"/>
                <a:gd name="T12" fmla="*/ 339 w 347"/>
                <a:gd name="T13" fmla="*/ 117 h 117"/>
                <a:gd name="T14" fmla="*/ 347 w 347"/>
                <a:gd name="T15" fmla="*/ 104 h 117"/>
                <a:gd name="T16" fmla="*/ 244 w 347"/>
                <a:gd name="T17" fmla="*/ 3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7" h="117">
                  <a:moveTo>
                    <a:pt x="244" y="30"/>
                  </a:moveTo>
                  <a:cubicBezTo>
                    <a:pt x="166" y="0"/>
                    <a:pt x="104" y="17"/>
                    <a:pt x="39" y="34"/>
                  </a:cubicBezTo>
                  <a:cubicBezTo>
                    <a:pt x="27" y="38"/>
                    <a:pt x="14" y="41"/>
                    <a:pt x="0" y="44"/>
                  </a:cubicBezTo>
                  <a:cubicBezTo>
                    <a:pt x="3" y="59"/>
                    <a:pt x="3" y="59"/>
                    <a:pt x="3" y="59"/>
                  </a:cubicBezTo>
                  <a:cubicBezTo>
                    <a:pt x="17" y="56"/>
                    <a:pt x="30" y="52"/>
                    <a:pt x="43" y="49"/>
                  </a:cubicBezTo>
                  <a:cubicBezTo>
                    <a:pt x="109" y="31"/>
                    <a:pt x="165" y="16"/>
                    <a:pt x="238" y="45"/>
                  </a:cubicBezTo>
                  <a:cubicBezTo>
                    <a:pt x="280" y="61"/>
                    <a:pt x="312" y="86"/>
                    <a:pt x="339" y="117"/>
                  </a:cubicBezTo>
                  <a:cubicBezTo>
                    <a:pt x="342" y="113"/>
                    <a:pt x="345" y="108"/>
                    <a:pt x="347" y="104"/>
                  </a:cubicBezTo>
                  <a:cubicBezTo>
                    <a:pt x="320" y="73"/>
                    <a:pt x="287" y="47"/>
                    <a:pt x="244" y="30"/>
                  </a:cubicBez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45" name="Freeform 38">
              <a:extLst>
                <a:ext uri="{FF2B5EF4-FFF2-40B4-BE49-F238E27FC236}">
                  <a16:creationId xmlns:a16="http://schemas.microsoft.com/office/drawing/2014/main" id="{7ECBA2F8-F91F-4D5E-8831-D01EA267A3B1}"/>
                </a:ext>
              </a:extLst>
            </p:cNvPr>
            <p:cNvSpPr>
              <a:spLocks/>
            </p:cNvSpPr>
            <p:nvPr userDrawn="1"/>
          </p:nvSpPr>
          <p:spPr bwMode="auto">
            <a:xfrm>
              <a:off x="10288588" y="-658813"/>
              <a:ext cx="2022475" cy="1289050"/>
            </a:xfrm>
            <a:custGeom>
              <a:avLst/>
              <a:gdLst>
                <a:gd name="T0" fmla="*/ 357 w 535"/>
                <a:gd name="T1" fmla="*/ 211 h 338"/>
                <a:gd name="T2" fmla="*/ 272 w 535"/>
                <a:gd name="T3" fmla="*/ 175 h 338"/>
                <a:gd name="T4" fmla="*/ 120 w 535"/>
                <a:gd name="T5" fmla="*/ 104 h 338"/>
                <a:gd name="T6" fmla="*/ 17 w 535"/>
                <a:gd name="T7" fmla="*/ 0 h 338"/>
                <a:gd name="T8" fmla="*/ 0 w 535"/>
                <a:gd name="T9" fmla="*/ 1 h 338"/>
                <a:gd name="T10" fmla="*/ 0 w 535"/>
                <a:gd name="T11" fmla="*/ 1 h 338"/>
                <a:gd name="T12" fmla="*/ 112 w 535"/>
                <a:gd name="T13" fmla="*/ 117 h 338"/>
                <a:gd name="T14" fmla="*/ 266 w 535"/>
                <a:gd name="T15" fmla="*/ 189 h 338"/>
                <a:gd name="T16" fmla="*/ 351 w 535"/>
                <a:gd name="T17" fmla="*/ 225 h 338"/>
                <a:gd name="T18" fmla="*/ 535 w 535"/>
                <a:gd name="T19" fmla="*/ 338 h 338"/>
                <a:gd name="T20" fmla="*/ 525 w 535"/>
                <a:gd name="T21" fmla="*/ 312 h 338"/>
                <a:gd name="T22" fmla="*/ 357 w 535"/>
                <a:gd name="T23" fmla="*/ 211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5" h="338">
                  <a:moveTo>
                    <a:pt x="357" y="211"/>
                  </a:moveTo>
                  <a:cubicBezTo>
                    <a:pt x="329" y="198"/>
                    <a:pt x="300" y="186"/>
                    <a:pt x="272" y="175"/>
                  </a:cubicBezTo>
                  <a:cubicBezTo>
                    <a:pt x="221" y="154"/>
                    <a:pt x="168" y="133"/>
                    <a:pt x="120" y="104"/>
                  </a:cubicBezTo>
                  <a:cubicBezTo>
                    <a:pt x="74" y="76"/>
                    <a:pt x="42" y="40"/>
                    <a:pt x="17" y="0"/>
                  </a:cubicBezTo>
                  <a:cubicBezTo>
                    <a:pt x="12" y="0"/>
                    <a:pt x="6" y="1"/>
                    <a:pt x="0" y="1"/>
                  </a:cubicBezTo>
                  <a:cubicBezTo>
                    <a:pt x="0" y="1"/>
                    <a:pt x="0" y="1"/>
                    <a:pt x="0" y="1"/>
                  </a:cubicBezTo>
                  <a:cubicBezTo>
                    <a:pt x="27" y="46"/>
                    <a:pt x="61" y="86"/>
                    <a:pt x="112" y="117"/>
                  </a:cubicBezTo>
                  <a:cubicBezTo>
                    <a:pt x="161" y="147"/>
                    <a:pt x="214" y="168"/>
                    <a:pt x="266" y="189"/>
                  </a:cubicBezTo>
                  <a:cubicBezTo>
                    <a:pt x="294" y="200"/>
                    <a:pt x="323" y="212"/>
                    <a:pt x="351" y="225"/>
                  </a:cubicBezTo>
                  <a:cubicBezTo>
                    <a:pt x="415" y="254"/>
                    <a:pt x="476" y="295"/>
                    <a:pt x="535" y="338"/>
                  </a:cubicBezTo>
                  <a:cubicBezTo>
                    <a:pt x="532" y="329"/>
                    <a:pt x="529" y="321"/>
                    <a:pt x="525" y="312"/>
                  </a:cubicBezTo>
                  <a:cubicBezTo>
                    <a:pt x="471" y="274"/>
                    <a:pt x="416" y="238"/>
                    <a:pt x="357" y="211"/>
                  </a:cubicBez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46" name="Freeform 39">
              <a:extLst>
                <a:ext uri="{FF2B5EF4-FFF2-40B4-BE49-F238E27FC236}">
                  <a16:creationId xmlns:a16="http://schemas.microsoft.com/office/drawing/2014/main" id="{DF72D5CE-B923-4619-B1EA-8E11B649D54E}"/>
                </a:ext>
              </a:extLst>
            </p:cNvPr>
            <p:cNvSpPr>
              <a:spLocks/>
            </p:cNvSpPr>
            <p:nvPr userDrawn="1"/>
          </p:nvSpPr>
          <p:spPr bwMode="auto">
            <a:xfrm>
              <a:off x="8780463" y="2052638"/>
              <a:ext cx="1304925" cy="742950"/>
            </a:xfrm>
            <a:custGeom>
              <a:avLst/>
              <a:gdLst>
                <a:gd name="T0" fmla="*/ 345 w 345"/>
                <a:gd name="T1" fmla="*/ 180 h 195"/>
                <a:gd name="T2" fmla="*/ 0 w 345"/>
                <a:gd name="T3" fmla="*/ 0 h 195"/>
                <a:gd name="T4" fmla="*/ 18 w 345"/>
                <a:gd name="T5" fmla="*/ 36 h 195"/>
                <a:gd name="T6" fmla="*/ 343 w 345"/>
                <a:gd name="T7" fmla="*/ 195 h 195"/>
                <a:gd name="T8" fmla="*/ 345 w 345"/>
                <a:gd name="T9" fmla="*/ 180 h 195"/>
              </a:gdLst>
              <a:ahLst/>
              <a:cxnLst>
                <a:cxn ang="0">
                  <a:pos x="T0" y="T1"/>
                </a:cxn>
                <a:cxn ang="0">
                  <a:pos x="T2" y="T3"/>
                </a:cxn>
                <a:cxn ang="0">
                  <a:pos x="T4" y="T5"/>
                </a:cxn>
                <a:cxn ang="0">
                  <a:pos x="T6" y="T7"/>
                </a:cxn>
                <a:cxn ang="0">
                  <a:pos x="T8" y="T9"/>
                </a:cxn>
              </a:cxnLst>
              <a:rect l="0" t="0" r="r" b="b"/>
              <a:pathLst>
                <a:path w="345" h="195">
                  <a:moveTo>
                    <a:pt x="345" y="180"/>
                  </a:moveTo>
                  <a:cubicBezTo>
                    <a:pt x="229" y="144"/>
                    <a:pt x="75" y="74"/>
                    <a:pt x="0" y="0"/>
                  </a:cubicBezTo>
                  <a:cubicBezTo>
                    <a:pt x="6" y="13"/>
                    <a:pt x="12" y="25"/>
                    <a:pt x="18" y="36"/>
                  </a:cubicBezTo>
                  <a:cubicBezTo>
                    <a:pt x="102" y="102"/>
                    <a:pt x="237" y="163"/>
                    <a:pt x="343" y="195"/>
                  </a:cubicBezTo>
                  <a:lnTo>
                    <a:pt x="345" y="180"/>
                  </a:ln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47" name="Freeform 40">
              <a:extLst>
                <a:ext uri="{FF2B5EF4-FFF2-40B4-BE49-F238E27FC236}">
                  <a16:creationId xmlns:a16="http://schemas.microsoft.com/office/drawing/2014/main" id="{010937FB-F208-4A66-9A31-B87078995D49}"/>
                </a:ext>
              </a:extLst>
            </p:cNvPr>
            <p:cNvSpPr>
              <a:spLocks/>
            </p:cNvSpPr>
            <p:nvPr userDrawn="1"/>
          </p:nvSpPr>
          <p:spPr bwMode="auto">
            <a:xfrm>
              <a:off x="10950575" y="2844800"/>
              <a:ext cx="407987" cy="152400"/>
            </a:xfrm>
            <a:custGeom>
              <a:avLst/>
              <a:gdLst>
                <a:gd name="T0" fmla="*/ 0 w 108"/>
                <a:gd name="T1" fmla="*/ 0 h 40"/>
                <a:gd name="T2" fmla="*/ 3 w 108"/>
                <a:gd name="T3" fmla="*/ 15 h 40"/>
                <a:gd name="T4" fmla="*/ 78 w 108"/>
                <a:gd name="T5" fmla="*/ 33 h 40"/>
                <a:gd name="T6" fmla="*/ 92 w 108"/>
                <a:gd name="T7" fmla="*/ 40 h 40"/>
                <a:gd name="T8" fmla="*/ 108 w 108"/>
                <a:gd name="T9" fmla="*/ 32 h 40"/>
                <a:gd name="T10" fmla="*/ 84 w 108"/>
                <a:gd name="T11" fmla="*/ 19 h 40"/>
                <a:gd name="T12" fmla="*/ 0 w 108"/>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108" h="40">
                  <a:moveTo>
                    <a:pt x="0" y="0"/>
                  </a:moveTo>
                  <a:cubicBezTo>
                    <a:pt x="3" y="15"/>
                    <a:pt x="3" y="15"/>
                    <a:pt x="3" y="15"/>
                  </a:cubicBezTo>
                  <a:cubicBezTo>
                    <a:pt x="29" y="18"/>
                    <a:pt x="55" y="23"/>
                    <a:pt x="78" y="33"/>
                  </a:cubicBezTo>
                  <a:cubicBezTo>
                    <a:pt x="83" y="35"/>
                    <a:pt x="87" y="37"/>
                    <a:pt x="92" y="40"/>
                  </a:cubicBezTo>
                  <a:cubicBezTo>
                    <a:pt x="97" y="37"/>
                    <a:pt x="102" y="35"/>
                    <a:pt x="108" y="32"/>
                  </a:cubicBezTo>
                  <a:cubicBezTo>
                    <a:pt x="100" y="27"/>
                    <a:pt x="93" y="23"/>
                    <a:pt x="84" y="19"/>
                  </a:cubicBezTo>
                  <a:cubicBezTo>
                    <a:pt x="58" y="7"/>
                    <a:pt x="29" y="2"/>
                    <a:pt x="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48" name="Freeform 41">
              <a:extLst>
                <a:ext uri="{FF2B5EF4-FFF2-40B4-BE49-F238E27FC236}">
                  <a16:creationId xmlns:a16="http://schemas.microsoft.com/office/drawing/2014/main" id="{1D449E2F-D325-4C43-8EA3-98CBEADEE154}"/>
                </a:ext>
              </a:extLst>
            </p:cNvPr>
            <p:cNvSpPr>
              <a:spLocks/>
            </p:cNvSpPr>
            <p:nvPr userDrawn="1"/>
          </p:nvSpPr>
          <p:spPr bwMode="auto">
            <a:xfrm>
              <a:off x="10636250" y="-661988"/>
              <a:ext cx="1308100" cy="655638"/>
            </a:xfrm>
            <a:custGeom>
              <a:avLst/>
              <a:gdLst>
                <a:gd name="T0" fmla="*/ 316 w 346"/>
                <a:gd name="T1" fmla="*/ 140 h 172"/>
                <a:gd name="T2" fmla="*/ 129 w 346"/>
                <a:gd name="T3" fmla="*/ 76 h 172"/>
                <a:gd name="T4" fmla="*/ 20 w 346"/>
                <a:gd name="T5" fmla="*/ 2 h 172"/>
                <a:gd name="T6" fmla="*/ 0 w 346"/>
                <a:gd name="T7" fmla="*/ 0 h 172"/>
                <a:gd name="T8" fmla="*/ 125 w 346"/>
                <a:gd name="T9" fmla="*/ 90 h 172"/>
                <a:gd name="T10" fmla="*/ 346 w 346"/>
                <a:gd name="T11" fmla="*/ 172 h 172"/>
                <a:gd name="T12" fmla="*/ 316 w 346"/>
                <a:gd name="T13" fmla="*/ 140 h 172"/>
              </a:gdLst>
              <a:ahLst/>
              <a:cxnLst>
                <a:cxn ang="0">
                  <a:pos x="T0" y="T1"/>
                </a:cxn>
                <a:cxn ang="0">
                  <a:pos x="T2" y="T3"/>
                </a:cxn>
                <a:cxn ang="0">
                  <a:pos x="T4" y="T5"/>
                </a:cxn>
                <a:cxn ang="0">
                  <a:pos x="T6" y="T7"/>
                </a:cxn>
                <a:cxn ang="0">
                  <a:pos x="T8" y="T9"/>
                </a:cxn>
                <a:cxn ang="0">
                  <a:pos x="T10" y="T11"/>
                </a:cxn>
                <a:cxn ang="0">
                  <a:pos x="T12" y="T13"/>
                </a:cxn>
              </a:cxnLst>
              <a:rect l="0" t="0" r="r" b="b"/>
              <a:pathLst>
                <a:path w="346" h="172">
                  <a:moveTo>
                    <a:pt x="316" y="140"/>
                  </a:moveTo>
                  <a:cubicBezTo>
                    <a:pt x="267" y="118"/>
                    <a:pt x="207" y="97"/>
                    <a:pt x="129" y="76"/>
                  </a:cubicBezTo>
                  <a:cubicBezTo>
                    <a:pt x="81" y="63"/>
                    <a:pt x="47" y="36"/>
                    <a:pt x="20" y="2"/>
                  </a:cubicBezTo>
                  <a:cubicBezTo>
                    <a:pt x="13" y="1"/>
                    <a:pt x="6" y="0"/>
                    <a:pt x="0" y="0"/>
                  </a:cubicBezTo>
                  <a:cubicBezTo>
                    <a:pt x="30" y="42"/>
                    <a:pt x="68" y="75"/>
                    <a:pt x="125" y="90"/>
                  </a:cubicBezTo>
                  <a:cubicBezTo>
                    <a:pt x="223" y="117"/>
                    <a:pt x="292" y="143"/>
                    <a:pt x="346" y="172"/>
                  </a:cubicBezTo>
                  <a:cubicBezTo>
                    <a:pt x="337" y="161"/>
                    <a:pt x="327" y="150"/>
                    <a:pt x="316" y="140"/>
                  </a:cubicBez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49" name="Freeform 42">
              <a:extLst>
                <a:ext uri="{FF2B5EF4-FFF2-40B4-BE49-F238E27FC236}">
                  <a16:creationId xmlns:a16="http://schemas.microsoft.com/office/drawing/2014/main" id="{5474402F-97BB-45B0-906A-9BCE33196F84}"/>
                </a:ext>
              </a:extLst>
            </p:cNvPr>
            <p:cNvSpPr>
              <a:spLocks/>
            </p:cNvSpPr>
            <p:nvPr userDrawn="1"/>
          </p:nvSpPr>
          <p:spPr bwMode="auto">
            <a:xfrm>
              <a:off x="10920413" y="2635250"/>
              <a:ext cx="668337" cy="228600"/>
            </a:xfrm>
            <a:custGeom>
              <a:avLst/>
              <a:gdLst>
                <a:gd name="T0" fmla="*/ 4 w 177"/>
                <a:gd name="T1" fmla="*/ 5 h 60"/>
                <a:gd name="T2" fmla="*/ 0 w 177"/>
                <a:gd name="T3" fmla="*/ 5 h 60"/>
                <a:gd name="T4" fmla="*/ 2 w 177"/>
                <a:gd name="T5" fmla="*/ 20 h 60"/>
                <a:gd name="T6" fmla="*/ 5 w 177"/>
                <a:gd name="T7" fmla="*/ 20 h 60"/>
                <a:gd name="T8" fmla="*/ 164 w 177"/>
                <a:gd name="T9" fmla="*/ 60 h 60"/>
                <a:gd name="T10" fmla="*/ 177 w 177"/>
                <a:gd name="T11" fmla="*/ 51 h 60"/>
                <a:gd name="T12" fmla="*/ 4 w 177"/>
                <a:gd name="T13" fmla="*/ 5 h 60"/>
              </a:gdLst>
              <a:ahLst/>
              <a:cxnLst>
                <a:cxn ang="0">
                  <a:pos x="T0" y="T1"/>
                </a:cxn>
                <a:cxn ang="0">
                  <a:pos x="T2" y="T3"/>
                </a:cxn>
                <a:cxn ang="0">
                  <a:pos x="T4" y="T5"/>
                </a:cxn>
                <a:cxn ang="0">
                  <a:pos x="T6" y="T7"/>
                </a:cxn>
                <a:cxn ang="0">
                  <a:pos x="T8" y="T9"/>
                </a:cxn>
                <a:cxn ang="0">
                  <a:pos x="T10" y="T11"/>
                </a:cxn>
                <a:cxn ang="0">
                  <a:pos x="T12" y="T13"/>
                </a:cxn>
              </a:cxnLst>
              <a:rect l="0" t="0" r="r" b="b"/>
              <a:pathLst>
                <a:path w="177" h="60">
                  <a:moveTo>
                    <a:pt x="4" y="5"/>
                  </a:moveTo>
                  <a:cubicBezTo>
                    <a:pt x="3" y="5"/>
                    <a:pt x="1" y="5"/>
                    <a:pt x="0" y="5"/>
                  </a:cubicBezTo>
                  <a:cubicBezTo>
                    <a:pt x="2" y="20"/>
                    <a:pt x="2" y="20"/>
                    <a:pt x="2" y="20"/>
                  </a:cubicBezTo>
                  <a:cubicBezTo>
                    <a:pt x="3" y="20"/>
                    <a:pt x="4" y="20"/>
                    <a:pt x="5" y="20"/>
                  </a:cubicBezTo>
                  <a:cubicBezTo>
                    <a:pt x="70" y="17"/>
                    <a:pt x="120" y="15"/>
                    <a:pt x="164" y="60"/>
                  </a:cubicBezTo>
                  <a:cubicBezTo>
                    <a:pt x="169" y="57"/>
                    <a:pt x="173" y="54"/>
                    <a:pt x="177" y="51"/>
                  </a:cubicBezTo>
                  <a:cubicBezTo>
                    <a:pt x="127" y="0"/>
                    <a:pt x="70" y="2"/>
                    <a:pt x="4" y="5"/>
                  </a:cubicBez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50" name="Freeform 43">
              <a:extLst>
                <a:ext uri="{FF2B5EF4-FFF2-40B4-BE49-F238E27FC236}">
                  <a16:creationId xmlns:a16="http://schemas.microsoft.com/office/drawing/2014/main" id="{25D02016-B0F8-490C-9F9D-6D77AF1B719F}"/>
                </a:ext>
              </a:extLst>
            </p:cNvPr>
            <p:cNvSpPr>
              <a:spLocks/>
            </p:cNvSpPr>
            <p:nvPr userDrawn="1"/>
          </p:nvSpPr>
          <p:spPr bwMode="auto">
            <a:xfrm>
              <a:off x="8636000" y="1598613"/>
              <a:ext cx="1474787" cy="1036638"/>
            </a:xfrm>
            <a:custGeom>
              <a:avLst/>
              <a:gdLst>
                <a:gd name="T0" fmla="*/ 388 w 390"/>
                <a:gd name="T1" fmla="*/ 272 h 272"/>
                <a:gd name="T2" fmla="*/ 390 w 390"/>
                <a:gd name="T3" fmla="*/ 257 h 272"/>
                <a:gd name="T4" fmla="*/ 0 w 390"/>
                <a:gd name="T5" fmla="*/ 0 h 272"/>
                <a:gd name="T6" fmla="*/ 7 w 390"/>
                <a:gd name="T7" fmla="*/ 31 h 272"/>
                <a:gd name="T8" fmla="*/ 388 w 390"/>
                <a:gd name="T9" fmla="*/ 272 h 272"/>
              </a:gdLst>
              <a:ahLst/>
              <a:cxnLst>
                <a:cxn ang="0">
                  <a:pos x="T0" y="T1"/>
                </a:cxn>
                <a:cxn ang="0">
                  <a:pos x="T2" y="T3"/>
                </a:cxn>
                <a:cxn ang="0">
                  <a:pos x="T4" y="T5"/>
                </a:cxn>
                <a:cxn ang="0">
                  <a:pos x="T6" y="T7"/>
                </a:cxn>
                <a:cxn ang="0">
                  <a:pos x="T8" y="T9"/>
                </a:cxn>
              </a:cxnLst>
              <a:rect l="0" t="0" r="r" b="b"/>
              <a:pathLst>
                <a:path w="390" h="272">
                  <a:moveTo>
                    <a:pt x="388" y="272"/>
                  </a:moveTo>
                  <a:cubicBezTo>
                    <a:pt x="390" y="257"/>
                    <a:pt x="390" y="257"/>
                    <a:pt x="390" y="257"/>
                  </a:cubicBezTo>
                  <a:cubicBezTo>
                    <a:pt x="221" y="202"/>
                    <a:pt x="78" y="98"/>
                    <a:pt x="0" y="0"/>
                  </a:cubicBezTo>
                  <a:cubicBezTo>
                    <a:pt x="2" y="11"/>
                    <a:pt x="4" y="21"/>
                    <a:pt x="7" y="31"/>
                  </a:cubicBezTo>
                  <a:cubicBezTo>
                    <a:pt x="90" y="125"/>
                    <a:pt x="228" y="221"/>
                    <a:pt x="388" y="272"/>
                  </a:cubicBez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51" name="Freeform 44">
              <a:extLst>
                <a:ext uri="{FF2B5EF4-FFF2-40B4-BE49-F238E27FC236}">
                  <a16:creationId xmlns:a16="http://schemas.microsoft.com/office/drawing/2014/main" id="{18FD0E15-95EE-4E69-8AA7-C4E3B1658F31}"/>
                </a:ext>
              </a:extLst>
            </p:cNvPr>
            <p:cNvSpPr>
              <a:spLocks/>
            </p:cNvSpPr>
            <p:nvPr userDrawn="1"/>
          </p:nvSpPr>
          <p:spPr bwMode="auto">
            <a:xfrm>
              <a:off x="10709275" y="1323975"/>
              <a:ext cx="1614487" cy="576263"/>
            </a:xfrm>
            <a:custGeom>
              <a:avLst/>
              <a:gdLst>
                <a:gd name="T0" fmla="*/ 30 w 427"/>
                <a:gd name="T1" fmla="*/ 16 h 151"/>
                <a:gd name="T2" fmla="*/ 0 w 427"/>
                <a:gd name="T3" fmla="*/ 20 h 151"/>
                <a:gd name="T4" fmla="*/ 3 w 427"/>
                <a:gd name="T5" fmla="*/ 35 h 151"/>
                <a:gd name="T6" fmla="*/ 32 w 427"/>
                <a:gd name="T7" fmla="*/ 31 h 151"/>
                <a:gd name="T8" fmla="*/ 208 w 427"/>
                <a:gd name="T9" fmla="*/ 32 h 151"/>
                <a:gd name="T10" fmla="*/ 421 w 427"/>
                <a:gd name="T11" fmla="*/ 151 h 151"/>
                <a:gd name="T12" fmla="*/ 427 w 427"/>
                <a:gd name="T13" fmla="*/ 135 h 151"/>
                <a:gd name="T14" fmla="*/ 212 w 427"/>
                <a:gd name="T15" fmla="*/ 18 h 151"/>
                <a:gd name="T16" fmla="*/ 30 w 427"/>
                <a:gd name="T17" fmla="*/ 16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7" h="151">
                  <a:moveTo>
                    <a:pt x="30" y="16"/>
                  </a:moveTo>
                  <a:cubicBezTo>
                    <a:pt x="20" y="17"/>
                    <a:pt x="10" y="19"/>
                    <a:pt x="0" y="20"/>
                  </a:cubicBezTo>
                  <a:cubicBezTo>
                    <a:pt x="3" y="35"/>
                    <a:pt x="3" y="35"/>
                    <a:pt x="3" y="35"/>
                  </a:cubicBezTo>
                  <a:cubicBezTo>
                    <a:pt x="12" y="34"/>
                    <a:pt x="22" y="32"/>
                    <a:pt x="32" y="31"/>
                  </a:cubicBezTo>
                  <a:cubicBezTo>
                    <a:pt x="87" y="23"/>
                    <a:pt x="144" y="15"/>
                    <a:pt x="208" y="32"/>
                  </a:cubicBezTo>
                  <a:cubicBezTo>
                    <a:pt x="304" y="58"/>
                    <a:pt x="369" y="100"/>
                    <a:pt x="421" y="151"/>
                  </a:cubicBezTo>
                  <a:cubicBezTo>
                    <a:pt x="423" y="146"/>
                    <a:pt x="425" y="140"/>
                    <a:pt x="427" y="135"/>
                  </a:cubicBezTo>
                  <a:cubicBezTo>
                    <a:pt x="374" y="85"/>
                    <a:pt x="308" y="43"/>
                    <a:pt x="212" y="18"/>
                  </a:cubicBezTo>
                  <a:cubicBezTo>
                    <a:pt x="145" y="0"/>
                    <a:pt x="87" y="8"/>
                    <a:pt x="30" y="16"/>
                  </a:cubicBez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52" name="Freeform 45">
              <a:extLst>
                <a:ext uri="{FF2B5EF4-FFF2-40B4-BE49-F238E27FC236}">
                  <a16:creationId xmlns:a16="http://schemas.microsoft.com/office/drawing/2014/main" id="{DC756BC6-51F9-49C9-A1E5-DA68A8755AEE}"/>
                </a:ext>
              </a:extLst>
            </p:cNvPr>
            <p:cNvSpPr>
              <a:spLocks/>
            </p:cNvSpPr>
            <p:nvPr userDrawn="1"/>
          </p:nvSpPr>
          <p:spPr bwMode="auto">
            <a:xfrm>
              <a:off x="9271000" y="-242888"/>
              <a:ext cx="1036637" cy="1689100"/>
            </a:xfrm>
            <a:custGeom>
              <a:avLst/>
              <a:gdLst>
                <a:gd name="T0" fmla="*/ 271 w 274"/>
                <a:gd name="T1" fmla="*/ 443 h 443"/>
                <a:gd name="T2" fmla="*/ 274 w 274"/>
                <a:gd name="T3" fmla="*/ 428 h 443"/>
                <a:gd name="T4" fmla="*/ 109 w 274"/>
                <a:gd name="T5" fmla="*/ 209 h 443"/>
                <a:gd name="T6" fmla="*/ 12 w 274"/>
                <a:gd name="T7" fmla="*/ 0 h 443"/>
                <a:gd name="T8" fmla="*/ 0 w 274"/>
                <a:gd name="T9" fmla="*/ 10 h 443"/>
                <a:gd name="T10" fmla="*/ 94 w 274"/>
                <a:gd name="T11" fmla="*/ 214 h 443"/>
                <a:gd name="T12" fmla="*/ 271 w 274"/>
                <a:gd name="T13" fmla="*/ 443 h 443"/>
              </a:gdLst>
              <a:ahLst/>
              <a:cxnLst>
                <a:cxn ang="0">
                  <a:pos x="T0" y="T1"/>
                </a:cxn>
                <a:cxn ang="0">
                  <a:pos x="T2" y="T3"/>
                </a:cxn>
                <a:cxn ang="0">
                  <a:pos x="T4" y="T5"/>
                </a:cxn>
                <a:cxn ang="0">
                  <a:pos x="T6" y="T7"/>
                </a:cxn>
                <a:cxn ang="0">
                  <a:pos x="T8" y="T9"/>
                </a:cxn>
                <a:cxn ang="0">
                  <a:pos x="T10" y="T11"/>
                </a:cxn>
                <a:cxn ang="0">
                  <a:pos x="T12" y="T13"/>
                </a:cxn>
              </a:cxnLst>
              <a:rect l="0" t="0" r="r" b="b"/>
              <a:pathLst>
                <a:path w="274" h="443">
                  <a:moveTo>
                    <a:pt x="271" y="443"/>
                  </a:moveTo>
                  <a:cubicBezTo>
                    <a:pt x="274" y="428"/>
                    <a:pt x="274" y="428"/>
                    <a:pt x="274" y="428"/>
                  </a:cubicBezTo>
                  <a:cubicBezTo>
                    <a:pt x="182" y="403"/>
                    <a:pt x="124" y="254"/>
                    <a:pt x="109" y="209"/>
                  </a:cubicBezTo>
                  <a:cubicBezTo>
                    <a:pt x="79" y="122"/>
                    <a:pt x="41" y="50"/>
                    <a:pt x="12" y="0"/>
                  </a:cubicBezTo>
                  <a:cubicBezTo>
                    <a:pt x="8" y="3"/>
                    <a:pt x="4" y="7"/>
                    <a:pt x="0" y="10"/>
                  </a:cubicBezTo>
                  <a:cubicBezTo>
                    <a:pt x="29" y="60"/>
                    <a:pt x="65" y="129"/>
                    <a:pt x="94" y="214"/>
                  </a:cubicBezTo>
                  <a:cubicBezTo>
                    <a:pt x="111" y="261"/>
                    <a:pt x="171" y="417"/>
                    <a:pt x="271" y="443"/>
                  </a:cubicBez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53" name="Freeform 46">
              <a:extLst>
                <a:ext uri="{FF2B5EF4-FFF2-40B4-BE49-F238E27FC236}">
                  <a16:creationId xmlns:a16="http://schemas.microsoft.com/office/drawing/2014/main" id="{600BA0D4-053D-408A-8A0C-F0DB5CB4F425}"/>
                </a:ext>
              </a:extLst>
            </p:cNvPr>
            <p:cNvSpPr>
              <a:spLocks/>
            </p:cNvSpPr>
            <p:nvPr userDrawn="1"/>
          </p:nvSpPr>
          <p:spPr bwMode="auto">
            <a:xfrm>
              <a:off x="9426575" y="2830513"/>
              <a:ext cx="609600" cy="273050"/>
            </a:xfrm>
            <a:custGeom>
              <a:avLst/>
              <a:gdLst>
                <a:gd name="T0" fmla="*/ 143 w 161"/>
                <a:gd name="T1" fmla="*/ 68 h 72"/>
                <a:gd name="T2" fmla="*/ 158 w 161"/>
                <a:gd name="T3" fmla="*/ 72 h 72"/>
                <a:gd name="T4" fmla="*/ 158 w 161"/>
                <a:gd name="T5" fmla="*/ 72 h 72"/>
                <a:gd name="T6" fmla="*/ 161 w 161"/>
                <a:gd name="T7" fmla="*/ 58 h 72"/>
                <a:gd name="T8" fmla="*/ 0 w 161"/>
                <a:gd name="T9" fmla="*/ 0 h 72"/>
                <a:gd name="T10" fmla="*/ 143 w 161"/>
                <a:gd name="T11" fmla="*/ 68 h 72"/>
              </a:gdLst>
              <a:ahLst/>
              <a:cxnLst>
                <a:cxn ang="0">
                  <a:pos x="T0" y="T1"/>
                </a:cxn>
                <a:cxn ang="0">
                  <a:pos x="T2" y="T3"/>
                </a:cxn>
                <a:cxn ang="0">
                  <a:pos x="T4" y="T5"/>
                </a:cxn>
                <a:cxn ang="0">
                  <a:pos x="T6" y="T7"/>
                </a:cxn>
                <a:cxn ang="0">
                  <a:pos x="T8" y="T9"/>
                </a:cxn>
                <a:cxn ang="0">
                  <a:pos x="T10" y="T11"/>
                </a:cxn>
              </a:cxnLst>
              <a:rect l="0" t="0" r="r" b="b"/>
              <a:pathLst>
                <a:path w="161" h="72">
                  <a:moveTo>
                    <a:pt x="143" y="68"/>
                  </a:moveTo>
                  <a:cubicBezTo>
                    <a:pt x="151" y="71"/>
                    <a:pt x="157" y="72"/>
                    <a:pt x="158" y="72"/>
                  </a:cubicBezTo>
                  <a:cubicBezTo>
                    <a:pt x="158" y="72"/>
                    <a:pt x="158" y="72"/>
                    <a:pt x="158" y="72"/>
                  </a:cubicBezTo>
                  <a:cubicBezTo>
                    <a:pt x="161" y="58"/>
                    <a:pt x="161" y="58"/>
                    <a:pt x="161" y="58"/>
                  </a:cubicBezTo>
                  <a:cubicBezTo>
                    <a:pt x="107" y="49"/>
                    <a:pt x="53" y="27"/>
                    <a:pt x="0" y="0"/>
                  </a:cubicBezTo>
                  <a:cubicBezTo>
                    <a:pt x="44" y="30"/>
                    <a:pt x="92" y="53"/>
                    <a:pt x="143" y="68"/>
                  </a:cubicBez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54" name="Freeform 47">
              <a:extLst>
                <a:ext uri="{FF2B5EF4-FFF2-40B4-BE49-F238E27FC236}">
                  <a16:creationId xmlns:a16="http://schemas.microsoft.com/office/drawing/2014/main" id="{9E403F70-40F9-4B00-B28C-E2F477879ED9}"/>
                </a:ext>
              </a:extLst>
            </p:cNvPr>
            <p:cNvSpPr>
              <a:spLocks/>
            </p:cNvSpPr>
            <p:nvPr userDrawn="1"/>
          </p:nvSpPr>
          <p:spPr bwMode="auto">
            <a:xfrm>
              <a:off x="9015413" y="2436813"/>
              <a:ext cx="1042987" cy="522288"/>
            </a:xfrm>
            <a:custGeom>
              <a:avLst/>
              <a:gdLst>
                <a:gd name="T0" fmla="*/ 0 w 276"/>
                <a:gd name="T1" fmla="*/ 0 h 137"/>
                <a:gd name="T2" fmla="*/ 33 w 276"/>
                <a:gd name="T3" fmla="*/ 38 h 137"/>
                <a:gd name="T4" fmla="*/ 274 w 276"/>
                <a:gd name="T5" fmla="*/ 137 h 137"/>
                <a:gd name="T6" fmla="*/ 276 w 276"/>
                <a:gd name="T7" fmla="*/ 122 h 137"/>
                <a:gd name="T8" fmla="*/ 0 w 276"/>
                <a:gd name="T9" fmla="*/ 0 h 137"/>
              </a:gdLst>
              <a:ahLst/>
              <a:cxnLst>
                <a:cxn ang="0">
                  <a:pos x="T0" y="T1"/>
                </a:cxn>
                <a:cxn ang="0">
                  <a:pos x="T2" y="T3"/>
                </a:cxn>
                <a:cxn ang="0">
                  <a:pos x="T4" y="T5"/>
                </a:cxn>
                <a:cxn ang="0">
                  <a:pos x="T6" y="T7"/>
                </a:cxn>
                <a:cxn ang="0">
                  <a:pos x="T8" y="T9"/>
                </a:cxn>
              </a:cxnLst>
              <a:rect l="0" t="0" r="r" b="b"/>
              <a:pathLst>
                <a:path w="276" h="137">
                  <a:moveTo>
                    <a:pt x="0" y="0"/>
                  </a:moveTo>
                  <a:cubicBezTo>
                    <a:pt x="10" y="14"/>
                    <a:pt x="22" y="26"/>
                    <a:pt x="33" y="38"/>
                  </a:cubicBezTo>
                  <a:cubicBezTo>
                    <a:pt x="107" y="80"/>
                    <a:pt x="193" y="114"/>
                    <a:pt x="274" y="137"/>
                  </a:cubicBezTo>
                  <a:cubicBezTo>
                    <a:pt x="276" y="122"/>
                    <a:pt x="276" y="122"/>
                    <a:pt x="276" y="122"/>
                  </a:cubicBezTo>
                  <a:cubicBezTo>
                    <a:pt x="182" y="95"/>
                    <a:pt x="79" y="53"/>
                    <a:pt x="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55" name="Freeform 48">
              <a:extLst>
                <a:ext uri="{FF2B5EF4-FFF2-40B4-BE49-F238E27FC236}">
                  <a16:creationId xmlns:a16="http://schemas.microsoft.com/office/drawing/2014/main" id="{8FAAF6BE-7B60-497F-9264-B52D926AF7DB}"/>
                </a:ext>
              </a:extLst>
            </p:cNvPr>
            <p:cNvSpPr>
              <a:spLocks/>
            </p:cNvSpPr>
            <p:nvPr userDrawn="1"/>
          </p:nvSpPr>
          <p:spPr bwMode="auto">
            <a:xfrm>
              <a:off x="10983913" y="3040063"/>
              <a:ext cx="92075" cy="63500"/>
            </a:xfrm>
            <a:custGeom>
              <a:avLst/>
              <a:gdLst>
                <a:gd name="T0" fmla="*/ 3 w 24"/>
                <a:gd name="T1" fmla="*/ 17 h 17"/>
                <a:gd name="T2" fmla="*/ 16 w 24"/>
                <a:gd name="T3" fmla="*/ 14 h 17"/>
                <a:gd name="T4" fmla="*/ 24 w 24"/>
                <a:gd name="T5" fmla="*/ 11 h 17"/>
                <a:gd name="T6" fmla="*/ 0 w 24"/>
                <a:gd name="T7" fmla="*/ 0 h 17"/>
                <a:gd name="T8" fmla="*/ 3 w 24"/>
                <a:gd name="T9" fmla="*/ 17 h 17"/>
              </a:gdLst>
              <a:ahLst/>
              <a:cxnLst>
                <a:cxn ang="0">
                  <a:pos x="T0" y="T1"/>
                </a:cxn>
                <a:cxn ang="0">
                  <a:pos x="T2" y="T3"/>
                </a:cxn>
                <a:cxn ang="0">
                  <a:pos x="T4" y="T5"/>
                </a:cxn>
                <a:cxn ang="0">
                  <a:pos x="T6" y="T7"/>
                </a:cxn>
                <a:cxn ang="0">
                  <a:pos x="T8" y="T9"/>
                </a:cxn>
              </a:cxnLst>
              <a:rect l="0" t="0" r="r" b="b"/>
              <a:pathLst>
                <a:path w="24" h="17">
                  <a:moveTo>
                    <a:pt x="3" y="17"/>
                  </a:moveTo>
                  <a:cubicBezTo>
                    <a:pt x="3" y="17"/>
                    <a:pt x="9" y="16"/>
                    <a:pt x="16" y="14"/>
                  </a:cubicBezTo>
                  <a:cubicBezTo>
                    <a:pt x="19" y="13"/>
                    <a:pt x="21" y="12"/>
                    <a:pt x="24" y="11"/>
                  </a:cubicBezTo>
                  <a:cubicBezTo>
                    <a:pt x="16" y="6"/>
                    <a:pt x="8" y="3"/>
                    <a:pt x="0" y="0"/>
                  </a:cubicBezTo>
                  <a:lnTo>
                    <a:pt x="3" y="17"/>
                  </a:ln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56" name="Freeform 49">
              <a:extLst>
                <a:ext uri="{FF2B5EF4-FFF2-40B4-BE49-F238E27FC236}">
                  <a16:creationId xmlns:a16="http://schemas.microsoft.com/office/drawing/2014/main" id="{53143E2F-C6E9-438D-ABCD-73F284B1C280}"/>
                </a:ext>
              </a:extLst>
            </p:cNvPr>
            <p:cNvSpPr>
              <a:spLocks/>
            </p:cNvSpPr>
            <p:nvPr userDrawn="1"/>
          </p:nvSpPr>
          <p:spPr bwMode="auto">
            <a:xfrm>
              <a:off x="8678863" y="649287"/>
              <a:ext cx="1485900" cy="1658938"/>
            </a:xfrm>
            <a:custGeom>
              <a:avLst/>
              <a:gdLst>
                <a:gd name="T0" fmla="*/ 139 w 393"/>
                <a:gd name="T1" fmla="*/ 264 h 435"/>
                <a:gd name="T2" fmla="*/ 388 w 393"/>
                <a:gd name="T3" fmla="*/ 435 h 435"/>
                <a:gd name="T4" fmla="*/ 391 w 393"/>
                <a:gd name="T5" fmla="*/ 435 h 435"/>
                <a:gd name="T6" fmla="*/ 393 w 393"/>
                <a:gd name="T7" fmla="*/ 420 h 435"/>
                <a:gd name="T8" fmla="*/ 392 w 393"/>
                <a:gd name="T9" fmla="*/ 420 h 435"/>
                <a:gd name="T10" fmla="*/ 150 w 393"/>
                <a:gd name="T11" fmla="*/ 255 h 435"/>
                <a:gd name="T12" fmla="*/ 40 w 393"/>
                <a:gd name="T13" fmla="*/ 68 h 435"/>
                <a:gd name="T14" fmla="*/ 6 w 393"/>
                <a:gd name="T15" fmla="*/ 0 h 435"/>
                <a:gd name="T16" fmla="*/ 0 w 393"/>
                <a:gd name="T17" fmla="*/ 21 h 435"/>
                <a:gd name="T18" fmla="*/ 26 w 393"/>
                <a:gd name="T19" fmla="*/ 74 h 435"/>
                <a:gd name="T20" fmla="*/ 139 w 393"/>
                <a:gd name="T21" fmla="*/ 264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3" h="435">
                  <a:moveTo>
                    <a:pt x="139" y="264"/>
                  </a:moveTo>
                  <a:cubicBezTo>
                    <a:pt x="214" y="353"/>
                    <a:pt x="298" y="410"/>
                    <a:pt x="388" y="435"/>
                  </a:cubicBezTo>
                  <a:cubicBezTo>
                    <a:pt x="389" y="435"/>
                    <a:pt x="390" y="435"/>
                    <a:pt x="391" y="435"/>
                  </a:cubicBezTo>
                  <a:cubicBezTo>
                    <a:pt x="393" y="420"/>
                    <a:pt x="393" y="420"/>
                    <a:pt x="393" y="420"/>
                  </a:cubicBezTo>
                  <a:cubicBezTo>
                    <a:pt x="393" y="420"/>
                    <a:pt x="392" y="420"/>
                    <a:pt x="392" y="420"/>
                  </a:cubicBezTo>
                  <a:cubicBezTo>
                    <a:pt x="305" y="396"/>
                    <a:pt x="224" y="341"/>
                    <a:pt x="150" y="255"/>
                  </a:cubicBezTo>
                  <a:cubicBezTo>
                    <a:pt x="101" y="196"/>
                    <a:pt x="71" y="134"/>
                    <a:pt x="40" y="68"/>
                  </a:cubicBezTo>
                  <a:cubicBezTo>
                    <a:pt x="29" y="45"/>
                    <a:pt x="18" y="23"/>
                    <a:pt x="6" y="0"/>
                  </a:cubicBezTo>
                  <a:cubicBezTo>
                    <a:pt x="4" y="7"/>
                    <a:pt x="2" y="13"/>
                    <a:pt x="0" y="21"/>
                  </a:cubicBezTo>
                  <a:cubicBezTo>
                    <a:pt x="9" y="39"/>
                    <a:pt x="18" y="57"/>
                    <a:pt x="26" y="74"/>
                  </a:cubicBezTo>
                  <a:cubicBezTo>
                    <a:pt x="58" y="141"/>
                    <a:pt x="88" y="205"/>
                    <a:pt x="139" y="264"/>
                  </a:cubicBez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57" name="Freeform 50">
              <a:extLst>
                <a:ext uri="{FF2B5EF4-FFF2-40B4-BE49-F238E27FC236}">
                  <a16:creationId xmlns:a16="http://schemas.microsoft.com/office/drawing/2014/main" id="{A29DC24F-7DAF-4EDB-BD68-D0A23B8B1E7B}"/>
                </a:ext>
              </a:extLst>
            </p:cNvPr>
            <p:cNvSpPr>
              <a:spLocks/>
            </p:cNvSpPr>
            <p:nvPr userDrawn="1"/>
          </p:nvSpPr>
          <p:spPr bwMode="auto">
            <a:xfrm>
              <a:off x="10848975" y="2135188"/>
              <a:ext cx="1125537" cy="385763"/>
            </a:xfrm>
            <a:custGeom>
              <a:avLst/>
              <a:gdLst>
                <a:gd name="T0" fmla="*/ 153 w 298"/>
                <a:gd name="T1" fmla="*/ 4 h 101"/>
                <a:gd name="T2" fmla="*/ 20 w 298"/>
                <a:gd name="T3" fmla="*/ 23 h 101"/>
                <a:gd name="T4" fmla="*/ 0 w 298"/>
                <a:gd name="T5" fmla="*/ 28 h 101"/>
                <a:gd name="T6" fmla="*/ 3 w 298"/>
                <a:gd name="T7" fmla="*/ 43 h 101"/>
                <a:gd name="T8" fmla="*/ 24 w 298"/>
                <a:gd name="T9" fmla="*/ 37 h 101"/>
                <a:gd name="T10" fmla="*/ 152 w 298"/>
                <a:gd name="T11" fmla="*/ 19 h 101"/>
                <a:gd name="T12" fmla="*/ 287 w 298"/>
                <a:gd name="T13" fmla="*/ 101 h 101"/>
                <a:gd name="T14" fmla="*/ 298 w 298"/>
                <a:gd name="T15" fmla="*/ 89 h 101"/>
                <a:gd name="T16" fmla="*/ 153 w 298"/>
                <a:gd name="T17" fmla="*/ 4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8" h="101">
                  <a:moveTo>
                    <a:pt x="153" y="4"/>
                  </a:moveTo>
                  <a:cubicBezTo>
                    <a:pt x="102" y="0"/>
                    <a:pt x="61" y="12"/>
                    <a:pt x="20" y="23"/>
                  </a:cubicBezTo>
                  <a:cubicBezTo>
                    <a:pt x="13" y="24"/>
                    <a:pt x="7" y="26"/>
                    <a:pt x="0" y="28"/>
                  </a:cubicBezTo>
                  <a:cubicBezTo>
                    <a:pt x="3" y="43"/>
                    <a:pt x="3" y="43"/>
                    <a:pt x="3" y="43"/>
                  </a:cubicBezTo>
                  <a:cubicBezTo>
                    <a:pt x="10" y="41"/>
                    <a:pt x="17" y="39"/>
                    <a:pt x="24" y="37"/>
                  </a:cubicBezTo>
                  <a:cubicBezTo>
                    <a:pt x="65" y="26"/>
                    <a:pt x="104" y="16"/>
                    <a:pt x="152" y="19"/>
                  </a:cubicBezTo>
                  <a:cubicBezTo>
                    <a:pt x="214" y="24"/>
                    <a:pt x="255" y="57"/>
                    <a:pt x="287" y="101"/>
                  </a:cubicBezTo>
                  <a:cubicBezTo>
                    <a:pt x="291" y="97"/>
                    <a:pt x="294" y="93"/>
                    <a:pt x="298" y="89"/>
                  </a:cubicBezTo>
                  <a:cubicBezTo>
                    <a:pt x="264" y="44"/>
                    <a:pt x="220" y="9"/>
                    <a:pt x="153" y="4"/>
                  </a:cubicBez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58" name="Freeform 51">
              <a:extLst>
                <a:ext uri="{FF2B5EF4-FFF2-40B4-BE49-F238E27FC236}">
                  <a16:creationId xmlns:a16="http://schemas.microsoft.com/office/drawing/2014/main" id="{4DDA2C8C-203A-49C7-BCE8-BA4606D406F1}"/>
                </a:ext>
              </a:extLst>
            </p:cNvPr>
            <p:cNvSpPr>
              <a:spLocks/>
            </p:cNvSpPr>
            <p:nvPr userDrawn="1"/>
          </p:nvSpPr>
          <p:spPr bwMode="auto">
            <a:xfrm>
              <a:off x="9963150" y="-601663"/>
              <a:ext cx="2435225" cy="1628775"/>
            </a:xfrm>
            <a:custGeom>
              <a:avLst/>
              <a:gdLst>
                <a:gd name="T0" fmla="*/ 635 w 644"/>
                <a:gd name="T1" fmla="*/ 401 h 427"/>
                <a:gd name="T2" fmla="*/ 427 w 644"/>
                <a:gd name="T3" fmla="*/ 270 h 427"/>
                <a:gd name="T4" fmla="*/ 308 w 644"/>
                <a:gd name="T5" fmla="*/ 228 h 427"/>
                <a:gd name="T6" fmla="*/ 157 w 644"/>
                <a:gd name="T7" fmla="*/ 168 h 427"/>
                <a:gd name="T8" fmla="*/ 15 w 644"/>
                <a:gd name="T9" fmla="*/ 0 h 427"/>
                <a:gd name="T10" fmla="*/ 0 w 644"/>
                <a:gd name="T11" fmla="*/ 4 h 427"/>
                <a:gd name="T12" fmla="*/ 149 w 644"/>
                <a:gd name="T13" fmla="*/ 182 h 427"/>
                <a:gd name="T14" fmla="*/ 304 w 644"/>
                <a:gd name="T15" fmla="*/ 242 h 427"/>
                <a:gd name="T16" fmla="*/ 421 w 644"/>
                <a:gd name="T17" fmla="*/ 284 h 427"/>
                <a:gd name="T18" fmla="*/ 626 w 644"/>
                <a:gd name="T19" fmla="*/ 414 h 427"/>
                <a:gd name="T20" fmla="*/ 644 w 644"/>
                <a:gd name="T21" fmla="*/ 427 h 427"/>
                <a:gd name="T22" fmla="*/ 641 w 644"/>
                <a:gd name="T23" fmla="*/ 406 h 427"/>
                <a:gd name="T24" fmla="*/ 635 w 644"/>
                <a:gd name="T25" fmla="*/ 401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4" h="427">
                  <a:moveTo>
                    <a:pt x="635" y="401"/>
                  </a:moveTo>
                  <a:cubicBezTo>
                    <a:pt x="569" y="353"/>
                    <a:pt x="500" y="303"/>
                    <a:pt x="427" y="270"/>
                  </a:cubicBezTo>
                  <a:cubicBezTo>
                    <a:pt x="389" y="253"/>
                    <a:pt x="348" y="240"/>
                    <a:pt x="308" y="228"/>
                  </a:cubicBezTo>
                  <a:cubicBezTo>
                    <a:pt x="257" y="211"/>
                    <a:pt x="203" y="194"/>
                    <a:pt x="157" y="168"/>
                  </a:cubicBezTo>
                  <a:cubicBezTo>
                    <a:pt x="89" y="130"/>
                    <a:pt x="48" y="67"/>
                    <a:pt x="15" y="0"/>
                  </a:cubicBezTo>
                  <a:cubicBezTo>
                    <a:pt x="10" y="1"/>
                    <a:pt x="5" y="2"/>
                    <a:pt x="0" y="4"/>
                  </a:cubicBezTo>
                  <a:cubicBezTo>
                    <a:pt x="34" y="75"/>
                    <a:pt x="77" y="141"/>
                    <a:pt x="149" y="182"/>
                  </a:cubicBezTo>
                  <a:cubicBezTo>
                    <a:pt x="197" y="208"/>
                    <a:pt x="251" y="225"/>
                    <a:pt x="304" y="242"/>
                  </a:cubicBezTo>
                  <a:cubicBezTo>
                    <a:pt x="343" y="254"/>
                    <a:pt x="384" y="267"/>
                    <a:pt x="421" y="284"/>
                  </a:cubicBezTo>
                  <a:cubicBezTo>
                    <a:pt x="493" y="316"/>
                    <a:pt x="561" y="366"/>
                    <a:pt x="626" y="414"/>
                  </a:cubicBezTo>
                  <a:cubicBezTo>
                    <a:pt x="632" y="418"/>
                    <a:pt x="638" y="423"/>
                    <a:pt x="644" y="427"/>
                  </a:cubicBezTo>
                  <a:cubicBezTo>
                    <a:pt x="644" y="420"/>
                    <a:pt x="643" y="413"/>
                    <a:pt x="641" y="406"/>
                  </a:cubicBezTo>
                  <a:cubicBezTo>
                    <a:pt x="639" y="405"/>
                    <a:pt x="637" y="403"/>
                    <a:pt x="635" y="401"/>
                  </a:cubicBez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59" name="Freeform 52">
              <a:extLst>
                <a:ext uri="{FF2B5EF4-FFF2-40B4-BE49-F238E27FC236}">
                  <a16:creationId xmlns:a16="http://schemas.microsoft.com/office/drawing/2014/main" id="{573EA551-94EE-47FA-9D12-5A687443AEC8}"/>
                </a:ext>
              </a:extLst>
            </p:cNvPr>
            <p:cNvSpPr>
              <a:spLocks/>
            </p:cNvSpPr>
            <p:nvPr userDrawn="1"/>
          </p:nvSpPr>
          <p:spPr bwMode="auto">
            <a:xfrm>
              <a:off x="9051925" y="-25400"/>
              <a:ext cx="1192212" cy="1860550"/>
            </a:xfrm>
            <a:custGeom>
              <a:avLst/>
              <a:gdLst>
                <a:gd name="T0" fmla="*/ 312 w 315"/>
                <a:gd name="T1" fmla="*/ 488 h 488"/>
                <a:gd name="T2" fmla="*/ 315 w 315"/>
                <a:gd name="T3" fmla="*/ 473 h 488"/>
                <a:gd name="T4" fmla="*/ 150 w 315"/>
                <a:gd name="T5" fmla="*/ 323 h 488"/>
                <a:gd name="T6" fmla="*/ 10 w 315"/>
                <a:gd name="T7" fmla="*/ 0 h 488"/>
                <a:gd name="T8" fmla="*/ 0 w 315"/>
                <a:gd name="T9" fmla="*/ 12 h 488"/>
                <a:gd name="T10" fmla="*/ 135 w 315"/>
                <a:gd name="T11" fmla="*/ 327 h 488"/>
                <a:gd name="T12" fmla="*/ 312 w 315"/>
                <a:gd name="T13" fmla="*/ 488 h 488"/>
              </a:gdLst>
              <a:ahLst/>
              <a:cxnLst>
                <a:cxn ang="0">
                  <a:pos x="T0" y="T1"/>
                </a:cxn>
                <a:cxn ang="0">
                  <a:pos x="T2" y="T3"/>
                </a:cxn>
                <a:cxn ang="0">
                  <a:pos x="T4" y="T5"/>
                </a:cxn>
                <a:cxn ang="0">
                  <a:pos x="T6" y="T7"/>
                </a:cxn>
                <a:cxn ang="0">
                  <a:pos x="T8" y="T9"/>
                </a:cxn>
                <a:cxn ang="0">
                  <a:pos x="T10" y="T11"/>
                </a:cxn>
                <a:cxn ang="0">
                  <a:pos x="T12" y="T13"/>
                </a:cxn>
              </a:cxnLst>
              <a:rect l="0" t="0" r="r" b="b"/>
              <a:pathLst>
                <a:path w="315" h="488">
                  <a:moveTo>
                    <a:pt x="312" y="488"/>
                  </a:moveTo>
                  <a:cubicBezTo>
                    <a:pt x="315" y="473"/>
                    <a:pt x="315" y="473"/>
                    <a:pt x="315" y="473"/>
                  </a:cubicBezTo>
                  <a:cubicBezTo>
                    <a:pt x="236" y="464"/>
                    <a:pt x="177" y="410"/>
                    <a:pt x="150" y="323"/>
                  </a:cubicBezTo>
                  <a:cubicBezTo>
                    <a:pt x="81" y="101"/>
                    <a:pt x="17" y="10"/>
                    <a:pt x="10" y="0"/>
                  </a:cubicBezTo>
                  <a:cubicBezTo>
                    <a:pt x="7" y="4"/>
                    <a:pt x="3" y="8"/>
                    <a:pt x="0" y="12"/>
                  </a:cubicBezTo>
                  <a:cubicBezTo>
                    <a:pt x="13" y="30"/>
                    <a:pt x="72" y="124"/>
                    <a:pt x="135" y="327"/>
                  </a:cubicBezTo>
                  <a:cubicBezTo>
                    <a:pt x="164" y="421"/>
                    <a:pt x="228" y="478"/>
                    <a:pt x="312" y="488"/>
                  </a:cubicBez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60" name="Freeform 53">
              <a:extLst>
                <a:ext uri="{FF2B5EF4-FFF2-40B4-BE49-F238E27FC236}">
                  <a16:creationId xmlns:a16="http://schemas.microsoft.com/office/drawing/2014/main" id="{0385ED78-D802-4E56-BD55-51966255278D}"/>
                </a:ext>
              </a:extLst>
            </p:cNvPr>
            <p:cNvSpPr>
              <a:spLocks/>
            </p:cNvSpPr>
            <p:nvPr userDrawn="1"/>
          </p:nvSpPr>
          <p:spPr bwMode="auto">
            <a:xfrm>
              <a:off x="10764838" y="1666875"/>
              <a:ext cx="1466850" cy="454025"/>
            </a:xfrm>
            <a:custGeom>
              <a:avLst/>
              <a:gdLst>
                <a:gd name="T0" fmla="*/ 170 w 388"/>
                <a:gd name="T1" fmla="*/ 3 h 119"/>
                <a:gd name="T2" fmla="*/ 11 w 388"/>
                <a:gd name="T3" fmla="*/ 17 h 119"/>
                <a:gd name="T4" fmla="*/ 0 w 388"/>
                <a:gd name="T5" fmla="*/ 19 h 119"/>
                <a:gd name="T6" fmla="*/ 3 w 388"/>
                <a:gd name="T7" fmla="*/ 34 h 119"/>
                <a:gd name="T8" fmla="*/ 14 w 388"/>
                <a:gd name="T9" fmla="*/ 32 h 119"/>
                <a:gd name="T10" fmla="*/ 170 w 388"/>
                <a:gd name="T11" fmla="*/ 18 h 119"/>
                <a:gd name="T12" fmla="*/ 381 w 388"/>
                <a:gd name="T13" fmla="*/ 119 h 119"/>
                <a:gd name="T14" fmla="*/ 388 w 388"/>
                <a:gd name="T15" fmla="*/ 104 h 119"/>
                <a:gd name="T16" fmla="*/ 170 w 388"/>
                <a:gd name="T17" fmla="*/ 3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8" h="119">
                  <a:moveTo>
                    <a:pt x="170" y="3"/>
                  </a:moveTo>
                  <a:cubicBezTo>
                    <a:pt x="108" y="0"/>
                    <a:pt x="59" y="9"/>
                    <a:pt x="11" y="17"/>
                  </a:cubicBezTo>
                  <a:cubicBezTo>
                    <a:pt x="7" y="18"/>
                    <a:pt x="4" y="18"/>
                    <a:pt x="0" y="19"/>
                  </a:cubicBezTo>
                  <a:cubicBezTo>
                    <a:pt x="3" y="34"/>
                    <a:pt x="3" y="34"/>
                    <a:pt x="3" y="34"/>
                  </a:cubicBezTo>
                  <a:cubicBezTo>
                    <a:pt x="6" y="33"/>
                    <a:pt x="10" y="33"/>
                    <a:pt x="14" y="32"/>
                  </a:cubicBezTo>
                  <a:cubicBezTo>
                    <a:pt x="60" y="24"/>
                    <a:pt x="109" y="16"/>
                    <a:pt x="170" y="18"/>
                  </a:cubicBezTo>
                  <a:cubicBezTo>
                    <a:pt x="263" y="22"/>
                    <a:pt x="328" y="62"/>
                    <a:pt x="381" y="119"/>
                  </a:cubicBezTo>
                  <a:cubicBezTo>
                    <a:pt x="384" y="114"/>
                    <a:pt x="386" y="109"/>
                    <a:pt x="388" y="104"/>
                  </a:cubicBezTo>
                  <a:cubicBezTo>
                    <a:pt x="333" y="48"/>
                    <a:pt x="266" y="7"/>
                    <a:pt x="170" y="3"/>
                  </a:cubicBez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61" name="Freeform 54">
              <a:extLst>
                <a:ext uri="{FF2B5EF4-FFF2-40B4-BE49-F238E27FC236}">
                  <a16:creationId xmlns:a16="http://schemas.microsoft.com/office/drawing/2014/main" id="{AD6B52F7-EA58-4DBC-9140-6AC9D3227C1B}"/>
                </a:ext>
              </a:extLst>
            </p:cNvPr>
            <p:cNvSpPr>
              <a:spLocks/>
            </p:cNvSpPr>
            <p:nvPr userDrawn="1"/>
          </p:nvSpPr>
          <p:spPr bwMode="auto">
            <a:xfrm>
              <a:off x="9718675" y="-517525"/>
              <a:ext cx="747712" cy="979488"/>
            </a:xfrm>
            <a:custGeom>
              <a:avLst/>
              <a:gdLst>
                <a:gd name="T0" fmla="*/ 134 w 198"/>
                <a:gd name="T1" fmla="*/ 218 h 257"/>
                <a:gd name="T2" fmla="*/ 196 w 198"/>
                <a:gd name="T3" fmla="*/ 257 h 257"/>
                <a:gd name="T4" fmla="*/ 198 w 198"/>
                <a:gd name="T5" fmla="*/ 242 h 257"/>
                <a:gd name="T6" fmla="*/ 144 w 198"/>
                <a:gd name="T7" fmla="*/ 207 h 257"/>
                <a:gd name="T8" fmla="*/ 24 w 198"/>
                <a:gd name="T9" fmla="*/ 21 h 257"/>
                <a:gd name="T10" fmla="*/ 14 w 198"/>
                <a:gd name="T11" fmla="*/ 0 h 257"/>
                <a:gd name="T12" fmla="*/ 0 w 198"/>
                <a:gd name="T13" fmla="*/ 6 h 257"/>
                <a:gd name="T14" fmla="*/ 11 w 198"/>
                <a:gd name="T15" fmla="*/ 28 h 257"/>
                <a:gd name="T16" fmla="*/ 134 w 198"/>
                <a:gd name="T17" fmla="*/ 218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8" h="257">
                  <a:moveTo>
                    <a:pt x="134" y="218"/>
                  </a:moveTo>
                  <a:cubicBezTo>
                    <a:pt x="152" y="234"/>
                    <a:pt x="173" y="247"/>
                    <a:pt x="196" y="257"/>
                  </a:cubicBezTo>
                  <a:cubicBezTo>
                    <a:pt x="198" y="242"/>
                    <a:pt x="198" y="242"/>
                    <a:pt x="198" y="242"/>
                  </a:cubicBezTo>
                  <a:cubicBezTo>
                    <a:pt x="178" y="232"/>
                    <a:pt x="160" y="221"/>
                    <a:pt x="144" y="207"/>
                  </a:cubicBezTo>
                  <a:cubicBezTo>
                    <a:pt x="90" y="160"/>
                    <a:pt x="54" y="83"/>
                    <a:pt x="24" y="21"/>
                  </a:cubicBezTo>
                  <a:cubicBezTo>
                    <a:pt x="21" y="14"/>
                    <a:pt x="18" y="7"/>
                    <a:pt x="14" y="0"/>
                  </a:cubicBezTo>
                  <a:cubicBezTo>
                    <a:pt x="10" y="2"/>
                    <a:pt x="5" y="4"/>
                    <a:pt x="0" y="6"/>
                  </a:cubicBezTo>
                  <a:cubicBezTo>
                    <a:pt x="4" y="13"/>
                    <a:pt x="7" y="20"/>
                    <a:pt x="11" y="28"/>
                  </a:cubicBezTo>
                  <a:cubicBezTo>
                    <a:pt x="41" y="91"/>
                    <a:pt x="78" y="170"/>
                    <a:pt x="134" y="218"/>
                  </a:cubicBez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62" name="Freeform 55">
              <a:extLst>
                <a:ext uri="{FF2B5EF4-FFF2-40B4-BE49-F238E27FC236}">
                  <a16:creationId xmlns:a16="http://schemas.microsoft.com/office/drawing/2014/main" id="{36CB811C-CCB3-41C5-B342-271ABC385765}"/>
                </a:ext>
              </a:extLst>
            </p:cNvPr>
            <p:cNvSpPr>
              <a:spLocks/>
            </p:cNvSpPr>
            <p:nvPr userDrawn="1"/>
          </p:nvSpPr>
          <p:spPr bwMode="auto">
            <a:xfrm>
              <a:off x="10550525" y="439737"/>
              <a:ext cx="1863725" cy="944563"/>
            </a:xfrm>
            <a:custGeom>
              <a:avLst/>
              <a:gdLst>
                <a:gd name="T0" fmla="*/ 186 w 493"/>
                <a:gd name="T1" fmla="*/ 57 h 248"/>
                <a:gd name="T2" fmla="*/ 108 w 493"/>
                <a:gd name="T3" fmla="*/ 34 h 248"/>
                <a:gd name="T4" fmla="*/ 0 w 493"/>
                <a:gd name="T5" fmla="*/ 0 h 248"/>
                <a:gd name="T6" fmla="*/ 3 w 493"/>
                <a:gd name="T7" fmla="*/ 18 h 248"/>
                <a:gd name="T8" fmla="*/ 105 w 493"/>
                <a:gd name="T9" fmla="*/ 49 h 248"/>
                <a:gd name="T10" fmla="*/ 181 w 493"/>
                <a:gd name="T11" fmla="*/ 71 h 248"/>
                <a:gd name="T12" fmla="*/ 492 w 493"/>
                <a:gd name="T13" fmla="*/ 248 h 248"/>
                <a:gd name="T14" fmla="*/ 493 w 493"/>
                <a:gd name="T15" fmla="*/ 230 h 248"/>
                <a:gd name="T16" fmla="*/ 186 w 493"/>
                <a:gd name="T17" fmla="*/ 57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3" h="248">
                  <a:moveTo>
                    <a:pt x="186" y="57"/>
                  </a:moveTo>
                  <a:cubicBezTo>
                    <a:pt x="162" y="48"/>
                    <a:pt x="136" y="41"/>
                    <a:pt x="108" y="34"/>
                  </a:cubicBezTo>
                  <a:cubicBezTo>
                    <a:pt x="72" y="24"/>
                    <a:pt x="34" y="14"/>
                    <a:pt x="0" y="0"/>
                  </a:cubicBezTo>
                  <a:cubicBezTo>
                    <a:pt x="3" y="18"/>
                    <a:pt x="3" y="18"/>
                    <a:pt x="3" y="18"/>
                  </a:cubicBezTo>
                  <a:cubicBezTo>
                    <a:pt x="35" y="30"/>
                    <a:pt x="70" y="40"/>
                    <a:pt x="105" y="49"/>
                  </a:cubicBezTo>
                  <a:cubicBezTo>
                    <a:pt x="132" y="56"/>
                    <a:pt x="157" y="63"/>
                    <a:pt x="181" y="71"/>
                  </a:cubicBezTo>
                  <a:cubicBezTo>
                    <a:pt x="288" y="108"/>
                    <a:pt x="390" y="166"/>
                    <a:pt x="492" y="248"/>
                  </a:cubicBezTo>
                  <a:cubicBezTo>
                    <a:pt x="492" y="242"/>
                    <a:pt x="492" y="236"/>
                    <a:pt x="493" y="230"/>
                  </a:cubicBezTo>
                  <a:cubicBezTo>
                    <a:pt x="393" y="150"/>
                    <a:pt x="292" y="93"/>
                    <a:pt x="186" y="57"/>
                  </a:cubicBez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63" name="Freeform 56">
              <a:extLst>
                <a:ext uri="{FF2B5EF4-FFF2-40B4-BE49-F238E27FC236}">
                  <a16:creationId xmlns:a16="http://schemas.microsoft.com/office/drawing/2014/main" id="{739768F1-C115-4C7A-A88A-F54A0D8F5133}"/>
                </a:ext>
              </a:extLst>
            </p:cNvPr>
            <p:cNvSpPr>
              <a:spLocks/>
            </p:cNvSpPr>
            <p:nvPr userDrawn="1"/>
          </p:nvSpPr>
          <p:spPr bwMode="auto">
            <a:xfrm>
              <a:off x="10625138" y="904875"/>
              <a:ext cx="1754187" cy="762000"/>
            </a:xfrm>
            <a:custGeom>
              <a:avLst/>
              <a:gdLst>
                <a:gd name="T0" fmla="*/ 79 w 464"/>
                <a:gd name="T1" fmla="*/ 9 h 200"/>
                <a:gd name="T2" fmla="*/ 0 w 464"/>
                <a:gd name="T3" fmla="*/ 0 h 200"/>
                <a:gd name="T4" fmla="*/ 3 w 464"/>
                <a:gd name="T5" fmla="*/ 16 h 200"/>
                <a:gd name="T6" fmla="*/ 77 w 464"/>
                <a:gd name="T7" fmla="*/ 24 h 200"/>
                <a:gd name="T8" fmla="*/ 81 w 464"/>
                <a:gd name="T9" fmla="*/ 24 h 200"/>
                <a:gd name="T10" fmla="*/ 461 w 464"/>
                <a:gd name="T11" fmla="*/ 200 h 200"/>
                <a:gd name="T12" fmla="*/ 464 w 464"/>
                <a:gd name="T13" fmla="*/ 184 h 200"/>
                <a:gd name="T14" fmla="*/ 82 w 464"/>
                <a:gd name="T15" fmla="*/ 9 h 200"/>
                <a:gd name="T16" fmla="*/ 79 w 464"/>
                <a:gd name="T17" fmla="*/ 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200">
                  <a:moveTo>
                    <a:pt x="79" y="9"/>
                  </a:moveTo>
                  <a:cubicBezTo>
                    <a:pt x="51" y="6"/>
                    <a:pt x="25" y="4"/>
                    <a:pt x="0" y="0"/>
                  </a:cubicBezTo>
                  <a:cubicBezTo>
                    <a:pt x="3" y="16"/>
                    <a:pt x="3" y="16"/>
                    <a:pt x="3" y="16"/>
                  </a:cubicBezTo>
                  <a:cubicBezTo>
                    <a:pt x="26" y="19"/>
                    <a:pt x="51" y="22"/>
                    <a:pt x="77" y="24"/>
                  </a:cubicBezTo>
                  <a:cubicBezTo>
                    <a:pt x="81" y="24"/>
                    <a:pt x="81" y="24"/>
                    <a:pt x="81" y="24"/>
                  </a:cubicBezTo>
                  <a:cubicBezTo>
                    <a:pt x="240" y="38"/>
                    <a:pt x="357" y="109"/>
                    <a:pt x="461" y="200"/>
                  </a:cubicBezTo>
                  <a:cubicBezTo>
                    <a:pt x="462" y="195"/>
                    <a:pt x="463" y="189"/>
                    <a:pt x="464" y="184"/>
                  </a:cubicBezTo>
                  <a:cubicBezTo>
                    <a:pt x="361" y="94"/>
                    <a:pt x="241" y="23"/>
                    <a:pt x="82" y="9"/>
                  </a:cubicBezTo>
                  <a:lnTo>
                    <a:pt x="79" y="9"/>
                  </a:ln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64" name="Freeform 57">
              <a:extLst>
                <a:ext uri="{FF2B5EF4-FFF2-40B4-BE49-F238E27FC236}">
                  <a16:creationId xmlns:a16="http://schemas.microsoft.com/office/drawing/2014/main" id="{DFD1E0B8-427B-4BF8-A14E-32D099D9D50E}"/>
                </a:ext>
              </a:extLst>
            </p:cNvPr>
            <p:cNvSpPr>
              <a:spLocks/>
            </p:cNvSpPr>
            <p:nvPr userDrawn="1"/>
          </p:nvSpPr>
          <p:spPr bwMode="auto">
            <a:xfrm>
              <a:off x="9498013" y="-403225"/>
              <a:ext cx="896937" cy="1300163"/>
            </a:xfrm>
            <a:custGeom>
              <a:avLst/>
              <a:gdLst>
                <a:gd name="T0" fmla="*/ 235 w 237"/>
                <a:gd name="T1" fmla="*/ 341 h 341"/>
                <a:gd name="T2" fmla="*/ 237 w 237"/>
                <a:gd name="T3" fmla="*/ 326 h 341"/>
                <a:gd name="T4" fmla="*/ 136 w 237"/>
                <a:gd name="T5" fmla="*/ 236 h 341"/>
                <a:gd name="T6" fmla="*/ 13 w 237"/>
                <a:gd name="T7" fmla="*/ 0 h 341"/>
                <a:gd name="T8" fmla="*/ 0 w 237"/>
                <a:gd name="T9" fmla="*/ 8 h 341"/>
                <a:gd name="T10" fmla="*/ 124 w 237"/>
                <a:gd name="T11" fmla="*/ 244 h 341"/>
                <a:gd name="T12" fmla="*/ 235 w 237"/>
                <a:gd name="T13" fmla="*/ 341 h 341"/>
              </a:gdLst>
              <a:ahLst/>
              <a:cxnLst>
                <a:cxn ang="0">
                  <a:pos x="T0" y="T1"/>
                </a:cxn>
                <a:cxn ang="0">
                  <a:pos x="T2" y="T3"/>
                </a:cxn>
                <a:cxn ang="0">
                  <a:pos x="T4" y="T5"/>
                </a:cxn>
                <a:cxn ang="0">
                  <a:pos x="T6" y="T7"/>
                </a:cxn>
                <a:cxn ang="0">
                  <a:pos x="T8" y="T9"/>
                </a:cxn>
                <a:cxn ang="0">
                  <a:pos x="T10" y="T11"/>
                </a:cxn>
                <a:cxn ang="0">
                  <a:pos x="T12" y="T13"/>
                </a:cxn>
              </a:cxnLst>
              <a:rect l="0" t="0" r="r" b="b"/>
              <a:pathLst>
                <a:path w="237" h="341">
                  <a:moveTo>
                    <a:pt x="235" y="341"/>
                  </a:moveTo>
                  <a:cubicBezTo>
                    <a:pt x="237" y="326"/>
                    <a:pt x="237" y="326"/>
                    <a:pt x="237" y="326"/>
                  </a:cubicBezTo>
                  <a:cubicBezTo>
                    <a:pt x="201" y="310"/>
                    <a:pt x="168" y="284"/>
                    <a:pt x="136" y="236"/>
                  </a:cubicBezTo>
                  <a:cubicBezTo>
                    <a:pt x="85" y="158"/>
                    <a:pt x="44" y="72"/>
                    <a:pt x="13" y="0"/>
                  </a:cubicBezTo>
                  <a:cubicBezTo>
                    <a:pt x="8" y="3"/>
                    <a:pt x="4" y="5"/>
                    <a:pt x="0" y="8"/>
                  </a:cubicBezTo>
                  <a:cubicBezTo>
                    <a:pt x="31" y="80"/>
                    <a:pt x="72" y="166"/>
                    <a:pt x="124" y="244"/>
                  </a:cubicBezTo>
                  <a:cubicBezTo>
                    <a:pt x="158" y="296"/>
                    <a:pt x="195" y="325"/>
                    <a:pt x="235" y="341"/>
                  </a:cubicBez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65" name="Freeform 58">
              <a:extLst>
                <a:ext uri="{FF2B5EF4-FFF2-40B4-BE49-F238E27FC236}">
                  <a16:creationId xmlns:a16="http://schemas.microsoft.com/office/drawing/2014/main" id="{5B98A3AA-D6E3-4BB0-B224-FB6A8D9FE49B}"/>
                </a:ext>
              </a:extLst>
            </p:cNvPr>
            <p:cNvSpPr>
              <a:spLocks/>
            </p:cNvSpPr>
            <p:nvPr userDrawn="1"/>
          </p:nvSpPr>
          <p:spPr bwMode="auto">
            <a:xfrm>
              <a:off x="8605838" y="1098550"/>
              <a:ext cx="1531937" cy="1381125"/>
            </a:xfrm>
            <a:custGeom>
              <a:avLst/>
              <a:gdLst>
                <a:gd name="T0" fmla="*/ 236 w 405"/>
                <a:gd name="T1" fmla="*/ 286 h 362"/>
                <a:gd name="T2" fmla="*/ 402 w 405"/>
                <a:gd name="T3" fmla="*/ 362 h 362"/>
                <a:gd name="T4" fmla="*/ 405 w 405"/>
                <a:gd name="T5" fmla="*/ 347 h 362"/>
                <a:gd name="T6" fmla="*/ 25 w 405"/>
                <a:gd name="T7" fmla="*/ 46 h 362"/>
                <a:gd name="T8" fmla="*/ 2 w 405"/>
                <a:gd name="T9" fmla="*/ 0 h 362"/>
                <a:gd name="T10" fmla="*/ 0 w 405"/>
                <a:gd name="T11" fmla="*/ 32 h 362"/>
                <a:gd name="T12" fmla="*/ 12 w 405"/>
                <a:gd name="T13" fmla="*/ 54 h 362"/>
                <a:gd name="T14" fmla="*/ 236 w 405"/>
                <a:gd name="T15" fmla="*/ 286 h 3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5" h="362">
                  <a:moveTo>
                    <a:pt x="236" y="286"/>
                  </a:moveTo>
                  <a:cubicBezTo>
                    <a:pt x="291" y="321"/>
                    <a:pt x="347" y="347"/>
                    <a:pt x="402" y="362"/>
                  </a:cubicBezTo>
                  <a:cubicBezTo>
                    <a:pt x="405" y="347"/>
                    <a:pt x="405" y="347"/>
                    <a:pt x="405" y="347"/>
                  </a:cubicBezTo>
                  <a:cubicBezTo>
                    <a:pt x="248" y="303"/>
                    <a:pt x="97" y="174"/>
                    <a:pt x="25" y="46"/>
                  </a:cubicBezTo>
                  <a:cubicBezTo>
                    <a:pt x="16" y="32"/>
                    <a:pt x="9" y="16"/>
                    <a:pt x="2" y="0"/>
                  </a:cubicBezTo>
                  <a:cubicBezTo>
                    <a:pt x="1" y="11"/>
                    <a:pt x="0" y="21"/>
                    <a:pt x="0" y="32"/>
                  </a:cubicBezTo>
                  <a:cubicBezTo>
                    <a:pt x="4" y="40"/>
                    <a:pt x="8" y="47"/>
                    <a:pt x="12" y="54"/>
                  </a:cubicBezTo>
                  <a:cubicBezTo>
                    <a:pt x="61" y="140"/>
                    <a:pt x="143" y="225"/>
                    <a:pt x="236" y="286"/>
                  </a:cubicBez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66" name="Freeform 59">
              <a:extLst>
                <a:ext uri="{FF2B5EF4-FFF2-40B4-BE49-F238E27FC236}">
                  <a16:creationId xmlns:a16="http://schemas.microsoft.com/office/drawing/2014/main" id="{6AE4C4B2-B5D6-4894-AF01-5804FCDE3DB4}"/>
                </a:ext>
              </a:extLst>
            </p:cNvPr>
            <p:cNvSpPr>
              <a:spLocks/>
            </p:cNvSpPr>
            <p:nvPr userDrawn="1"/>
          </p:nvSpPr>
          <p:spPr bwMode="auto">
            <a:xfrm>
              <a:off x="10885488" y="2349500"/>
              <a:ext cx="908050" cy="358775"/>
            </a:xfrm>
            <a:custGeom>
              <a:avLst/>
              <a:gdLst>
                <a:gd name="T0" fmla="*/ 9 w 240"/>
                <a:gd name="T1" fmla="*/ 25 h 94"/>
                <a:gd name="T2" fmla="*/ 0 w 240"/>
                <a:gd name="T3" fmla="*/ 27 h 94"/>
                <a:gd name="T4" fmla="*/ 2 w 240"/>
                <a:gd name="T5" fmla="*/ 42 h 94"/>
                <a:gd name="T6" fmla="*/ 11 w 240"/>
                <a:gd name="T7" fmla="*/ 40 h 94"/>
                <a:gd name="T8" fmla="*/ 228 w 240"/>
                <a:gd name="T9" fmla="*/ 94 h 94"/>
                <a:gd name="T10" fmla="*/ 240 w 240"/>
                <a:gd name="T11" fmla="*/ 84 h 94"/>
                <a:gd name="T12" fmla="*/ 9 w 240"/>
                <a:gd name="T13" fmla="*/ 25 h 94"/>
              </a:gdLst>
              <a:ahLst/>
              <a:cxnLst>
                <a:cxn ang="0">
                  <a:pos x="T0" y="T1"/>
                </a:cxn>
                <a:cxn ang="0">
                  <a:pos x="T2" y="T3"/>
                </a:cxn>
                <a:cxn ang="0">
                  <a:pos x="T4" y="T5"/>
                </a:cxn>
                <a:cxn ang="0">
                  <a:pos x="T6" y="T7"/>
                </a:cxn>
                <a:cxn ang="0">
                  <a:pos x="T8" y="T9"/>
                </a:cxn>
                <a:cxn ang="0">
                  <a:pos x="T10" y="T11"/>
                </a:cxn>
                <a:cxn ang="0">
                  <a:pos x="T12" y="T13"/>
                </a:cxn>
              </a:cxnLst>
              <a:rect l="0" t="0" r="r" b="b"/>
              <a:pathLst>
                <a:path w="240" h="94">
                  <a:moveTo>
                    <a:pt x="9" y="25"/>
                  </a:moveTo>
                  <a:cubicBezTo>
                    <a:pt x="6" y="26"/>
                    <a:pt x="3" y="26"/>
                    <a:pt x="0" y="27"/>
                  </a:cubicBezTo>
                  <a:cubicBezTo>
                    <a:pt x="2" y="42"/>
                    <a:pt x="2" y="42"/>
                    <a:pt x="2" y="42"/>
                  </a:cubicBezTo>
                  <a:cubicBezTo>
                    <a:pt x="5" y="41"/>
                    <a:pt x="8" y="41"/>
                    <a:pt x="11" y="40"/>
                  </a:cubicBezTo>
                  <a:cubicBezTo>
                    <a:pt x="97" y="27"/>
                    <a:pt x="170" y="16"/>
                    <a:pt x="228" y="94"/>
                  </a:cubicBezTo>
                  <a:cubicBezTo>
                    <a:pt x="232" y="90"/>
                    <a:pt x="236" y="87"/>
                    <a:pt x="240" y="84"/>
                  </a:cubicBezTo>
                  <a:cubicBezTo>
                    <a:pt x="176" y="0"/>
                    <a:pt x="95" y="12"/>
                    <a:pt x="9" y="25"/>
                  </a:cubicBez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grpSp>
    </p:spTree>
    <p:extLst>
      <p:ext uri="{BB962C8B-B14F-4D97-AF65-F5344CB8AC3E}">
        <p14:creationId xmlns:p14="http://schemas.microsoft.com/office/powerpoint/2010/main" val="3049081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pic>
        <p:nvPicPr>
          <p:cNvPr id="64" name="Bildobjekt 63">
            <a:extLst>
              <a:ext uri="{FF2B5EF4-FFF2-40B4-BE49-F238E27FC236}">
                <a16:creationId xmlns:a16="http://schemas.microsoft.com/office/drawing/2014/main" id="{DF380302-936A-4276-8516-1C829848C2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2" name="Title 1"/>
          <p:cNvSpPr>
            <a:spLocks noGrp="1"/>
          </p:cNvSpPr>
          <p:nvPr>
            <p:ph type="title"/>
          </p:nvPr>
        </p:nvSpPr>
        <p:spPr/>
        <p:txBody>
          <a:bodyPr/>
          <a:lstStyle/>
          <a:p>
            <a:r>
              <a:rPr lang="sv-SE"/>
              <a:t>Klicka här för att ändra format</a:t>
            </a:r>
            <a:endParaRPr lang="en-US" dirty="0"/>
          </a:p>
        </p:txBody>
      </p:sp>
      <p:sp>
        <p:nvSpPr>
          <p:cNvPr id="3" name="Content Placeholder 2"/>
          <p:cNvSpPr>
            <a:spLocks noGrp="1"/>
          </p:cNvSpPr>
          <p:nvPr>
            <p:ph idx="1"/>
          </p:nvPr>
        </p:nvSpPr>
        <p:spPr/>
        <p:txBody>
          <a:bodyPr/>
          <a:lstStyle>
            <a:lvl1pPr>
              <a:lnSpc>
                <a:spcPts val="6000"/>
              </a:lnSpc>
              <a:defRPr/>
            </a:lvl1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grpSp>
        <p:nvGrpSpPr>
          <p:cNvPr id="7" name="Grupp 6">
            <a:extLst>
              <a:ext uri="{FF2B5EF4-FFF2-40B4-BE49-F238E27FC236}">
                <a16:creationId xmlns:a16="http://schemas.microsoft.com/office/drawing/2014/main" id="{87782D23-1252-45BF-8B6D-7C7A2CBFC9BA}"/>
              </a:ext>
            </a:extLst>
          </p:cNvPr>
          <p:cNvGrpSpPr/>
          <p:nvPr userDrawn="1"/>
        </p:nvGrpSpPr>
        <p:grpSpPr>
          <a:xfrm>
            <a:off x="1289620" y="1278560"/>
            <a:ext cx="2723778" cy="1340711"/>
            <a:chOff x="8605838" y="-665163"/>
            <a:chExt cx="7656512" cy="3768726"/>
          </a:xfrm>
        </p:grpSpPr>
        <p:sp>
          <p:nvSpPr>
            <p:cNvPr id="8" name="Freeform 5">
              <a:extLst>
                <a:ext uri="{FF2B5EF4-FFF2-40B4-BE49-F238E27FC236}">
                  <a16:creationId xmlns:a16="http://schemas.microsoft.com/office/drawing/2014/main" id="{5C5527AC-442B-4662-AD1A-14359E9015C4}"/>
                </a:ext>
              </a:extLst>
            </p:cNvPr>
            <p:cNvSpPr>
              <a:spLocks/>
            </p:cNvSpPr>
            <p:nvPr userDrawn="1"/>
          </p:nvSpPr>
          <p:spPr bwMode="auto">
            <a:xfrm>
              <a:off x="12923838" y="812800"/>
              <a:ext cx="434975" cy="998538"/>
            </a:xfrm>
            <a:custGeom>
              <a:avLst/>
              <a:gdLst>
                <a:gd name="T0" fmla="*/ 58 w 115"/>
                <a:gd name="T1" fmla="*/ 262 h 262"/>
                <a:gd name="T2" fmla="*/ 0 w 115"/>
                <a:gd name="T3" fmla="*/ 205 h 262"/>
                <a:gd name="T4" fmla="*/ 0 w 115"/>
                <a:gd name="T5" fmla="*/ 192 h 262"/>
                <a:gd name="T6" fmla="*/ 27 w 115"/>
                <a:gd name="T7" fmla="*/ 192 h 262"/>
                <a:gd name="T8" fmla="*/ 27 w 115"/>
                <a:gd name="T9" fmla="*/ 205 h 262"/>
                <a:gd name="T10" fmla="*/ 58 w 115"/>
                <a:gd name="T11" fmla="*/ 236 h 262"/>
                <a:gd name="T12" fmla="*/ 88 w 115"/>
                <a:gd name="T13" fmla="*/ 205 h 262"/>
                <a:gd name="T14" fmla="*/ 85 w 115"/>
                <a:gd name="T15" fmla="*/ 191 h 262"/>
                <a:gd name="T16" fmla="*/ 79 w 115"/>
                <a:gd name="T17" fmla="*/ 183 h 262"/>
                <a:gd name="T18" fmla="*/ 13 w 115"/>
                <a:gd name="T19" fmla="*/ 94 h 262"/>
                <a:gd name="T20" fmla="*/ 11 w 115"/>
                <a:gd name="T21" fmla="*/ 92 h 262"/>
                <a:gd name="T22" fmla="*/ 0 w 115"/>
                <a:gd name="T23" fmla="*/ 58 h 262"/>
                <a:gd name="T24" fmla="*/ 58 w 115"/>
                <a:gd name="T25" fmla="*/ 0 h 262"/>
                <a:gd name="T26" fmla="*/ 115 w 115"/>
                <a:gd name="T27" fmla="*/ 58 h 262"/>
                <a:gd name="T28" fmla="*/ 115 w 115"/>
                <a:gd name="T29" fmla="*/ 71 h 262"/>
                <a:gd name="T30" fmla="*/ 88 w 115"/>
                <a:gd name="T31" fmla="*/ 71 h 262"/>
                <a:gd name="T32" fmla="*/ 88 w 115"/>
                <a:gd name="T33" fmla="*/ 58 h 262"/>
                <a:gd name="T34" fmla="*/ 58 w 115"/>
                <a:gd name="T35" fmla="*/ 27 h 262"/>
                <a:gd name="T36" fmla="*/ 27 w 115"/>
                <a:gd name="T37" fmla="*/ 58 h 262"/>
                <a:gd name="T38" fmla="*/ 33 w 115"/>
                <a:gd name="T39" fmla="*/ 76 h 262"/>
                <a:gd name="T40" fmla="*/ 33 w 115"/>
                <a:gd name="T41" fmla="*/ 76 h 262"/>
                <a:gd name="T42" fmla="*/ 33 w 115"/>
                <a:gd name="T43" fmla="*/ 77 h 262"/>
                <a:gd name="T44" fmla="*/ 63 w 115"/>
                <a:gd name="T45" fmla="*/ 117 h 262"/>
                <a:gd name="T46" fmla="*/ 99 w 115"/>
                <a:gd name="T47" fmla="*/ 165 h 262"/>
                <a:gd name="T48" fmla="*/ 107 w 115"/>
                <a:gd name="T49" fmla="*/ 176 h 262"/>
                <a:gd name="T50" fmla="*/ 115 w 115"/>
                <a:gd name="T51" fmla="*/ 198 h 262"/>
                <a:gd name="T52" fmla="*/ 115 w 115"/>
                <a:gd name="T53" fmla="*/ 205 h 262"/>
                <a:gd name="T54" fmla="*/ 58 w 115"/>
                <a:gd name="T55" fmla="*/ 262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5" h="262">
                  <a:moveTo>
                    <a:pt x="58" y="262"/>
                  </a:moveTo>
                  <a:cubicBezTo>
                    <a:pt x="26" y="262"/>
                    <a:pt x="0" y="237"/>
                    <a:pt x="0" y="205"/>
                  </a:cubicBezTo>
                  <a:cubicBezTo>
                    <a:pt x="0" y="192"/>
                    <a:pt x="0" y="192"/>
                    <a:pt x="0" y="192"/>
                  </a:cubicBezTo>
                  <a:cubicBezTo>
                    <a:pt x="27" y="192"/>
                    <a:pt x="27" y="192"/>
                    <a:pt x="27" y="192"/>
                  </a:cubicBezTo>
                  <a:cubicBezTo>
                    <a:pt x="27" y="205"/>
                    <a:pt x="27" y="205"/>
                    <a:pt x="27" y="205"/>
                  </a:cubicBezTo>
                  <a:cubicBezTo>
                    <a:pt x="27" y="222"/>
                    <a:pt x="41" y="236"/>
                    <a:pt x="58" y="236"/>
                  </a:cubicBezTo>
                  <a:cubicBezTo>
                    <a:pt x="75" y="236"/>
                    <a:pt x="88" y="222"/>
                    <a:pt x="88" y="205"/>
                  </a:cubicBezTo>
                  <a:cubicBezTo>
                    <a:pt x="88" y="200"/>
                    <a:pt x="87" y="195"/>
                    <a:pt x="85" y="191"/>
                  </a:cubicBezTo>
                  <a:cubicBezTo>
                    <a:pt x="83" y="188"/>
                    <a:pt x="81" y="185"/>
                    <a:pt x="79" y="183"/>
                  </a:cubicBezTo>
                  <a:cubicBezTo>
                    <a:pt x="13" y="94"/>
                    <a:pt x="13" y="94"/>
                    <a:pt x="13" y="94"/>
                  </a:cubicBezTo>
                  <a:cubicBezTo>
                    <a:pt x="11" y="92"/>
                    <a:pt x="11" y="92"/>
                    <a:pt x="11" y="92"/>
                  </a:cubicBezTo>
                  <a:cubicBezTo>
                    <a:pt x="4" y="82"/>
                    <a:pt x="0" y="70"/>
                    <a:pt x="0" y="58"/>
                  </a:cubicBezTo>
                  <a:cubicBezTo>
                    <a:pt x="0" y="26"/>
                    <a:pt x="26" y="0"/>
                    <a:pt x="58" y="0"/>
                  </a:cubicBezTo>
                  <a:cubicBezTo>
                    <a:pt x="89" y="0"/>
                    <a:pt x="115" y="26"/>
                    <a:pt x="115" y="58"/>
                  </a:cubicBezTo>
                  <a:cubicBezTo>
                    <a:pt x="115" y="71"/>
                    <a:pt x="115" y="71"/>
                    <a:pt x="115" y="71"/>
                  </a:cubicBezTo>
                  <a:cubicBezTo>
                    <a:pt x="88" y="71"/>
                    <a:pt x="88" y="71"/>
                    <a:pt x="88" y="71"/>
                  </a:cubicBezTo>
                  <a:cubicBezTo>
                    <a:pt x="88" y="58"/>
                    <a:pt x="88" y="58"/>
                    <a:pt x="88" y="58"/>
                  </a:cubicBezTo>
                  <a:cubicBezTo>
                    <a:pt x="88" y="41"/>
                    <a:pt x="75" y="27"/>
                    <a:pt x="58" y="27"/>
                  </a:cubicBezTo>
                  <a:cubicBezTo>
                    <a:pt x="41" y="27"/>
                    <a:pt x="27" y="41"/>
                    <a:pt x="27" y="58"/>
                  </a:cubicBezTo>
                  <a:cubicBezTo>
                    <a:pt x="27" y="65"/>
                    <a:pt x="29" y="71"/>
                    <a:pt x="33" y="76"/>
                  </a:cubicBezTo>
                  <a:cubicBezTo>
                    <a:pt x="33" y="76"/>
                    <a:pt x="33" y="76"/>
                    <a:pt x="33" y="76"/>
                  </a:cubicBezTo>
                  <a:cubicBezTo>
                    <a:pt x="33" y="77"/>
                    <a:pt x="33" y="77"/>
                    <a:pt x="33" y="77"/>
                  </a:cubicBezTo>
                  <a:cubicBezTo>
                    <a:pt x="63" y="117"/>
                    <a:pt x="63" y="117"/>
                    <a:pt x="63" y="117"/>
                  </a:cubicBezTo>
                  <a:cubicBezTo>
                    <a:pt x="99" y="165"/>
                    <a:pt x="99" y="165"/>
                    <a:pt x="99" y="165"/>
                  </a:cubicBezTo>
                  <a:cubicBezTo>
                    <a:pt x="107" y="176"/>
                    <a:pt x="107" y="176"/>
                    <a:pt x="107" y="176"/>
                  </a:cubicBezTo>
                  <a:cubicBezTo>
                    <a:pt x="111" y="183"/>
                    <a:pt x="114" y="190"/>
                    <a:pt x="115" y="198"/>
                  </a:cubicBezTo>
                  <a:cubicBezTo>
                    <a:pt x="115" y="200"/>
                    <a:pt x="115" y="202"/>
                    <a:pt x="115" y="205"/>
                  </a:cubicBezTo>
                  <a:cubicBezTo>
                    <a:pt x="115" y="237"/>
                    <a:pt x="89" y="262"/>
                    <a:pt x="58" y="262"/>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9" name="Freeform 6">
              <a:extLst>
                <a:ext uri="{FF2B5EF4-FFF2-40B4-BE49-F238E27FC236}">
                  <a16:creationId xmlns:a16="http://schemas.microsoft.com/office/drawing/2014/main" id="{22F81400-51AB-4428-8E74-BBAF48F32F02}"/>
                </a:ext>
              </a:extLst>
            </p:cNvPr>
            <p:cNvSpPr>
              <a:spLocks/>
            </p:cNvSpPr>
            <p:nvPr userDrawn="1"/>
          </p:nvSpPr>
          <p:spPr bwMode="auto">
            <a:xfrm>
              <a:off x="13468350" y="831850"/>
              <a:ext cx="427037" cy="968375"/>
            </a:xfrm>
            <a:custGeom>
              <a:avLst/>
              <a:gdLst>
                <a:gd name="T0" fmla="*/ 85 w 113"/>
                <a:gd name="T1" fmla="*/ 70 h 254"/>
                <a:gd name="T2" fmla="*/ 85 w 113"/>
                <a:gd name="T3" fmla="*/ 56 h 254"/>
                <a:gd name="T4" fmla="*/ 57 w 113"/>
                <a:gd name="T5" fmla="*/ 28 h 254"/>
                <a:gd name="T6" fmla="*/ 29 w 113"/>
                <a:gd name="T7" fmla="*/ 56 h 254"/>
                <a:gd name="T8" fmla="*/ 29 w 113"/>
                <a:gd name="T9" fmla="*/ 197 h 254"/>
                <a:gd name="T10" fmla="*/ 57 w 113"/>
                <a:gd name="T11" fmla="*/ 226 h 254"/>
                <a:gd name="T12" fmla="*/ 85 w 113"/>
                <a:gd name="T13" fmla="*/ 197 h 254"/>
                <a:gd name="T14" fmla="*/ 85 w 113"/>
                <a:gd name="T15" fmla="*/ 183 h 254"/>
                <a:gd name="T16" fmla="*/ 113 w 113"/>
                <a:gd name="T17" fmla="*/ 183 h 254"/>
                <a:gd name="T18" fmla="*/ 113 w 113"/>
                <a:gd name="T19" fmla="*/ 197 h 254"/>
                <a:gd name="T20" fmla="*/ 57 w 113"/>
                <a:gd name="T21" fmla="*/ 254 h 254"/>
                <a:gd name="T22" fmla="*/ 0 w 113"/>
                <a:gd name="T23" fmla="*/ 197 h 254"/>
                <a:gd name="T24" fmla="*/ 0 w 113"/>
                <a:gd name="T25" fmla="*/ 56 h 254"/>
                <a:gd name="T26" fmla="*/ 57 w 113"/>
                <a:gd name="T27" fmla="*/ 0 h 254"/>
                <a:gd name="T28" fmla="*/ 113 w 113"/>
                <a:gd name="T29" fmla="*/ 56 h 254"/>
                <a:gd name="T30" fmla="*/ 113 w 113"/>
                <a:gd name="T31" fmla="*/ 70 h 254"/>
                <a:gd name="T32" fmla="*/ 85 w 113"/>
                <a:gd name="T33" fmla="*/ 7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3" h="254">
                  <a:moveTo>
                    <a:pt x="85" y="70"/>
                  </a:moveTo>
                  <a:cubicBezTo>
                    <a:pt x="85" y="56"/>
                    <a:pt x="85" y="56"/>
                    <a:pt x="85" y="56"/>
                  </a:cubicBezTo>
                  <a:cubicBezTo>
                    <a:pt x="85" y="41"/>
                    <a:pt x="72" y="28"/>
                    <a:pt x="57" y="28"/>
                  </a:cubicBezTo>
                  <a:cubicBezTo>
                    <a:pt x="41" y="28"/>
                    <a:pt x="29" y="41"/>
                    <a:pt x="29" y="56"/>
                  </a:cubicBezTo>
                  <a:cubicBezTo>
                    <a:pt x="29" y="197"/>
                    <a:pt x="29" y="197"/>
                    <a:pt x="29" y="197"/>
                  </a:cubicBezTo>
                  <a:cubicBezTo>
                    <a:pt x="29" y="213"/>
                    <a:pt x="41" y="226"/>
                    <a:pt x="57" y="226"/>
                  </a:cubicBezTo>
                  <a:cubicBezTo>
                    <a:pt x="72" y="226"/>
                    <a:pt x="85" y="213"/>
                    <a:pt x="85" y="197"/>
                  </a:cubicBezTo>
                  <a:cubicBezTo>
                    <a:pt x="85" y="183"/>
                    <a:pt x="85" y="183"/>
                    <a:pt x="85" y="183"/>
                  </a:cubicBezTo>
                  <a:cubicBezTo>
                    <a:pt x="113" y="183"/>
                    <a:pt x="113" y="183"/>
                    <a:pt x="113" y="183"/>
                  </a:cubicBezTo>
                  <a:cubicBezTo>
                    <a:pt x="113" y="197"/>
                    <a:pt x="113" y="197"/>
                    <a:pt x="113" y="197"/>
                  </a:cubicBezTo>
                  <a:cubicBezTo>
                    <a:pt x="113" y="229"/>
                    <a:pt x="88" y="254"/>
                    <a:pt x="57" y="254"/>
                  </a:cubicBezTo>
                  <a:cubicBezTo>
                    <a:pt x="26" y="254"/>
                    <a:pt x="0" y="229"/>
                    <a:pt x="0" y="197"/>
                  </a:cubicBezTo>
                  <a:cubicBezTo>
                    <a:pt x="0" y="56"/>
                    <a:pt x="0" y="56"/>
                    <a:pt x="0" y="56"/>
                  </a:cubicBezTo>
                  <a:cubicBezTo>
                    <a:pt x="0" y="25"/>
                    <a:pt x="26" y="0"/>
                    <a:pt x="57" y="0"/>
                  </a:cubicBezTo>
                  <a:cubicBezTo>
                    <a:pt x="88" y="0"/>
                    <a:pt x="113" y="25"/>
                    <a:pt x="113" y="56"/>
                  </a:cubicBezTo>
                  <a:cubicBezTo>
                    <a:pt x="113" y="70"/>
                    <a:pt x="113" y="70"/>
                    <a:pt x="113" y="70"/>
                  </a:cubicBezTo>
                  <a:lnTo>
                    <a:pt x="85" y="7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10" name="Rectangle 7">
              <a:extLst>
                <a:ext uri="{FF2B5EF4-FFF2-40B4-BE49-F238E27FC236}">
                  <a16:creationId xmlns:a16="http://schemas.microsoft.com/office/drawing/2014/main" id="{639B19AF-A196-46B8-9DF0-5964CD094C45}"/>
                </a:ext>
              </a:extLst>
            </p:cNvPr>
            <p:cNvSpPr>
              <a:spLocks noChangeArrowheads="1"/>
            </p:cNvSpPr>
            <p:nvPr userDrawn="1"/>
          </p:nvSpPr>
          <p:spPr bwMode="auto">
            <a:xfrm>
              <a:off x="14009688" y="831850"/>
              <a:ext cx="104775" cy="968375"/>
            </a:xfrm>
            <a:prstGeom prst="rect">
              <a:avLst/>
            </a:pr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11" name="Freeform 8">
              <a:extLst>
                <a:ext uri="{FF2B5EF4-FFF2-40B4-BE49-F238E27FC236}">
                  <a16:creationId xmlns:a16="http://schemas.microsoft.com/office/drawing/2014/main" id="{47FCB141-8BED-40CD-995E-4CE8C9891EFA}"/>
                </a:ext>
              </a:extLst>
            </p:cNvPr>
            <p:cNvSpPr>
              <a:spLocks/>
            </p:cNvSpPr>
            <p:nvPr userDrawn="1"/>
          </p:nvSpPr>
          <p:spPr bwMode="auto">
            <a:xfrm>
              <a:off x="14225588" y="831850"/>
              <a:ext cx="427037" cy="968375"/>
            </a:xfrm>
            <a:custGeom>
              <a:avLst/>
              <a:gdLst>
                <a:gd name="T0" fmla="*/ 66 w 269"/>
                <a:gd name="T1" fmla="*/ 67 h 610"/>
                <a:gd name="T2" fmla="*/ 66 w 269"/>
                <a:gd name="T3" fmla="*/ 272 h 610"/>
                <a:gd name="T4" fmla="*/ 202 w 269"/>
                <a:gd name="T5" fmla="*/ 272 h 610"/>
                <a:gd name="T6" fmla="*/ 202 w 269"/>
                <a:gd name="T7" fmla="*/ 339 h 610"/>
                <a:gd name="T8" fmla="*/ 66 w 269"/>
                <a:gd name="T9" fmla="*/ 339 h 610"/>
                <a:gd name="T10" fmla="*/ 66 w 269"/>
                <a:gd name="T11" fmla="*/ 543 h 610"/>
                <a:gd name="T12" fmla="*/ 269 w 269"/>
                <a:gd name="T13" fmla="*/ 543 h 610"/>
                <a:gd name="T14" fmla="*/ 269 w 269"/>
                <a:gd name="T15" fmla="*/ 610 h 610"/>
                <a:gd name="T16" fmla="*/ 0 w 269"/>
                <a:gd name="T17" fmla="*/ 610 h 610"/>
                <a:gd name="T18" fmla="*/ 0 w 269"/>
                <a:gd name="T19" fmla="*/ 0 h 610"/>
                <a:gd name="T20" fmla="*/ 269 w 269"/>
                <a:gd name="T21" fmla="*/ 0 h 610"/>
                <a:gd name="T22" fmla="*/ 269 w 269"/>
                <a:gd name="T23" fmla="*/ 67 h 610"/>
                <a:gd name="T24" fmla="*/ 66 w 269"/>
                <a:gd name="T25" fmla="*/ 67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9" h="610">
                  <a:moveTo>
                    <a:pt x="66" y="67"/>
                  </a:moveTo>
                  <a:lnTo>
                    <a:pt x="66" y="272"/>
                  </a:lnTo>
                  <a:lnTo>
                    <a:pt x="202" y="272"/>
                  </a:lnTo>
                  <a:lnTo>
                    <a:pt x="202" y="339"/>
                  </a:lnTo>
                  <a:lnTo>
                    <a:pt x="66" y="339"/>
                  </a:lnTo>
                  <a:lnTo>
                    <a:pt x="66" y="543"/>
                  </a:lnTo>
                  <a:lnTo>
                    <a:pt x="269" y="543"/>
                  </a:lnTo>
                  <a:lnTo>
                    <a:pt x="269" y="610"/>
                  </a:lnTo>
                  <a:lnTo>
                    <a:pt x="0" y="610"/>
                  </a:lnTo>
                  <a:lnTo>
                    <a:pt x="0" y="0"/>
                  </a:lnTo>
                  <a:lnTo>
                    <a:pt x="269" y="0"/>
                  </a:lnTo>
                  <a:lnTo>
                    <a:pt x="269" y="67"/>
                  </a:lnTo>
                  <a:lnTo>
                    <a:pt x="66" y="67"/>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12" name="Freeform 9">
              <a:extLst>
                <a:ext uri="{FF2B5EF4-FFF2-40B4-BE49-F238E27FC236}">
                  <a16:creationId xmlns:a16="http://schemas.microsoft.com/office/drawing/2014/main" id="{B885A807-0481-447D-9DEF-E9D9F02A0E04}"/>
                </a:ext>
              </a:extLst>
            </p:cNvPr>
            <p:cNvSpPr>
              <a:spLocks/>
            </p:cNvSpPr>
            <p:nvPr userDrawn="1"/>
          </p:nvSpPr>
          <p:spPr bwMode="auto">
            <a:xfrm>
              <a:off x="14762163" y="831850"/>
              <a:ext cx="427037" cy="968375"/>
            </a:xfrm>
            <a:custGeom>
              <a:avLst/>
              <a:gdLst>
                <a:gd name="T0" fmla="*/ 269 w 269"/>
                <a:gd name="T1" fmla="*/ 0 h 610"/>
                <a:gd name="T2" fmla="*/ 269 w 269"/>
                <a:gd name="T3" fmla="*/ 610 h 610"/>
                <a:gd name="T4" fmla="*/ 202 w 269"/>
                <a:gd name="T5" fmla="*/ 610 h 610"/>
                <a:gd name="T6" fmla="*/ 66 w 269"/>
                <a:gd name="T7" fmla="*/ 212 h 610"/>
                <a:gd name="T8" fmla="*/ 66 w 269"/>
                <a:gd name="T9" fmla="*/ 610 h 610"/>
                <a:gd name="T10" fmla="*/ 0 w 269"/>
                <a:gd name="T11" fmla="*/ 610 h 610"/>
                <a:gd name="T12" fmla="*/ 0 w 269"/>
                <a:gd name="T13" fmla="*/ 0 h 610"/>
                <a:gd name="T14" fmla="*/ 66 w 269"/>
                <a:gd name="T15" fmla="*/ 0 h 610"/>
                <a:gd name="T16" fmla="*/ 202 w 269"/>
                <a:gd name="T17" fmla="*/ 406 h 610"/>
                <a:gd name="T18" fmla="*/ 202 w 269"/>
                <a:gd name="T19" fmla="*/ 0 h 610"/>
                <a:gd name="T20" fmla="*/ 269 w 269"/>
                <a:gd name="T21" fmla="*/ 0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9" h="610">
                  <a:moveTo>
                    <a:pt x="269" y="0"/>
                  </a:moveTo>
                  <a:lnTo>
                    <a:pt x="269" y="610"/>
                  </a:lnTo>
                  <a:lnTo>
                    <a:pt x="202" y="610"/>
                  </a:lnTo>
                  <a:lnTo>
                    <a:pt x="66" y="212"/>
                  </a:lnTo>
                  <a:lnTo>
                    <a:pt x="66" y="610"/>
                  </a:lnTo>
                  <a:lnTo>
                    <a:pt x="0" y="610"/>
                  </a:lnTo>
                  <a:lnTo>
                    <a:pt x="0" y="0"/>
                  </a:lnTo>
                  <a:lnTo>
                    <a:pt x="66" y="0"/>
                  </a:lnTo>
                  <a:lnTo>
                    <a:pt x="202" y="406"/>
                  </a:lnTo>
                  <a:lnTo>
                    <a:pt x="202" y="0"/>
                  </a:lnTo>
                  <a:lnTo>
                    <a:pt x="269"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13" name="Freeform 10">
              <a:extLst>
                <a:ext uri="{FF2B5EF4-FFF2-40B4-BE49-F238E27FC236}">
                  <a16:creationId xmlns:a16="http://schemas.microsoft.com/office/drawing/2014/main" id="{3CEB67FF-CE82-45DB-9BAF-1A0A40086D13}"/>
                </a:ext>
              </a:extLst>
            </p:cNvPr>
            <p:cNvSpPr>
              <a:spLocks/>
            </p:cNvSpPr>
            <p:nvPr userDrawn="1"/>
          </p:nvSpPr>
          <p:spPr bwMode="auto">
            <a:xfrm>
              <a:off x="15298738" y="831850"/>
              <a:ext cx="427037" cy="968375"/>
            </a:xfrm>
            <a:custGeom>
              <a:avLst/>
              <a:gdLst>
                <a:gd name="T0" fmla="*/ 85 w 113"/>
                <a:gd name="T1" fmla="*/ 70 h 254"/>
                <a:gd name="T2" fmla="*/ 85 w 113"/>
                <a:gd name="T3" fmla="*/ 56 h 254"/>
                <a:gd name="T4" fmla="*/ 57 w 113"/>
                <a:gd name="T5" fmla="*/ 28 h 254"/>
                <a:gd name="T6" fmla="*/ 29 w 113"/>
                <a:gd name="T7" fmla="*/ 56 h 254"/>
                <a:gd name="T8" fmla="*/ 29 w 113"/>
                <a:gd name="T9" fmla="*/ 197 h 254"/>
                <a:gd name="T10" fmla="*/ 57 w 113"/>
                <a:gd name="T11" fmla="*/ 226 h 254"/>
                <a:gd name="T12" fmla="*/ 85 w 113"/>
                <a:gd name="T13" fmla="*/ 197 h 254"/>
                <a:gd name="T14" fmla="*/ 85 w 113"/>
                <a:gd name="T15" fmla="*/ 183 h 254"/>
                <a:gd name="T16" fmla="*/ 113 w 113"/>
                <a:gd name="T17" fmla="*/ 183 h 254"/>
                <a:gd name="T18" fmla="*/ 113 w 113"/>
                <a:gd name="T19" fmla="*/ 197 h 254"/>
                <a:gd name="T20" fmla="*/ 57 w 113"/>
                <a:gd name="T21" fmla="*/ 254 h 254"/>
                <a:gd name="T22" fmla="*/ 0 w 113"/>
                <a:gd name="T23" fmla="*/ 197 h 254"/>
                <a:gd name="T24" fmla="*/ 0 w 113"/>
                <a:gd name="T25" fmla="*/ 56 h 254"/>
                <a:gd name="T26" fmla="*/ 57 w 113"/>
                <a:gd name="T27" fmla="*/ 0 h 254"/>
                <a:gd name="T28" fmla="*/ 113 w 113"/>
                <a:gd name="T29" fmla="*/ 56 h 254"/>
                <a:gd name="T30" fmla="*/ 113 w 113"/>
                <a:gd name="T31" fmla="*/ 70 h 254"/>
                <a:gd name="T32" fmla="*/ 85 w 113"/>
                <a:gd name="T33" fmla="*/ 7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3" h="254">
                  <a:moveTo>
                    <a:pt x="85" y="70"/>
                  </a:moveTo>
                  <a:cubicBezTo>
                    <a:pt x="85" y="56"/>
                    <a:pt x="85" y="56"/>
                    <a:pt x="85" y="56"/>
                  </a:cubicBezTo>
                  <a:cubicBezTo>
                    <a:pt x="85" y="41"/>
                    <a:pt x="72" y="28"/>
                    <a:pt x="57" y="28"/>
                  </a:cubicBezTo>
                  <a:cubicBezTo>
                    <a:pt x="41" y="28"/>
                    <a:pt x="29" y="41"/>
                    <a:pt x="29" y="56"/>
                  </a:cubicBezTo>
                  <a:cubicBezTo>
                    <a:pt x="29" y="197"/>
                    <a:pt x="29" y="197"/>
                    <a:pt x="29" y="197"/>
                  </a:cubicBezTo>
                  <a:cubicBezTo>
                    <a:pt x="29" y="213"/>
                    <a:pt x="41" y="226"/>
                    <a:pt x="57" y="226"/>
                  </a:cubicBezTo>
                  <a:cubicBezTo>
                    <a:pt x="72" y="226"/>
                    <a:pt x="85" y="213"/>
                    <a:pt x="85" y="197"/>
                  </a:cubicBezTo>
                  <a:cubicBezTo>
                    <a:pt x="85" y="183"/>
                    <a:pt x="85" y="183"/>
                    <a:pt x="85" y="183"/>
                  </a:cubicBezTo>
                  <a:cubicBezTo>
                    <a:pt x="113" y="183"/>
                    <a:pt x="113" y="183"/>
                    <a:pt x="113" y="183"/>
                  </a:cubicBezTo>
                  <a:cubicBezTo>
                    <a:pt x="113" y="197"/>
                    <a:pt x="113" y="197"/>
                    <a:pt x="113" y="197"/>
                  </a:cubicBezTo>
                  <a:cubicBezTo>
                    <a:pt x="113" y="229"/>
                    <a:pt x="88" y="254"/>
                    <a:pt x="57" y="254"/>
                  </a:cubicBezTo>
                  <a:cubicBezTo>
                    <a:pt x="26" y="254"/>
                    <a:pt x="0" y="229"/>
                    <a:pt x="0" y="197"/>
                  </a:cubicBezTo>
                  <a:cubicBezTo>
                    <a:pt x="0" y="56"/>
                    <a:pt x="0" y="56"/>
                    <a:pt x="0" y="56"/>
                  </a:cubicBezTo>
                  <a:cubicBezTo>
                    <a:pt x="0" y="25"/>
                    <a:pt x="26" y="0"/>
                    <a:pt x="57" y="0"/>
                  </a:cubicBezTo>
                  <a:cubicBezTo>
                    <a:pt x="88" y="0"/>
                    <a:pt x="113" y="25"/>
                    <a:pt x="113" y="56"/>
                  </a:cubicBezTo>
                  <a:cubicBezTo>
                    <a:pt x="113" y="70"/>
                    <a:pt x="113" y="70"/>
                    <a:pt x="113" y="70"/>
                  </a:cubicBezTo>
                  <a:lnTo>
                    <a:pt x="85" y="7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14" name="Freeform 11">
              <a:extLst>
                <a:ext uri="{FF2B5EF4-FFF2-40B4-BE49-F238E27FC236}">
                  <a16:creationId xmlns:a16="http://schemas.microsoft.com/office/drawing/2014/main" id="{EBB33D4E-D683-4E3A-B0DE-7C59DEEC7681}"/>
                </a:ext>
              </a:extLst>
            </p:cNvPr>
            <p:cNvSpPr>
              <a:spLocks/>
            </p:cNvSpPr>
            <p:nvPr userDrawn="1"/>
          </p:nvSpPr>
          <p:spPr bwMode="auto">
            <a:xfrm>
              <a:off x="15835313" y="831850"/>
              <a:ext cx="427037" cy="968375"/>
            </a:xfrm>
            <a:custGeom>
              <a:avLst/>
              <a:gdLst>
                <a:gd name="T0" fmla="*/ 69 w 269"/>
                <a:gd name="T1" fmla="*/ 67 h 610"/>
                <a:gd name="T2" fmla="*/ 69 w 269"/>
                <a:gd name="T3" fmla="*/ 272 h 610"/>
                <a:gd name="T4" fmla="*/ 203 w 269"/>
                <a:gd name="T5" fmla="*/ 272 h 610"/>
                <a:gd name="T6" fmla="*/ 203 w 269"/>
                <a:gd name="T7" fmla="*/ 339 h 610"/>
                <a:gd name="T8" fmla="*/ 69 w 269"/>
                <a:gd name="T9" fmla="*/ 339 h 610"/>
                <a:gd name="T10" fmla="*/ 69 w 269"/>
                <a:gd name="T11" fmla="*/ 543 h 610"/>
                <a:gd name="T12" fmla="*/ 269 w 269"/>
                <a:gd name="T13" fmla="*/ 543 h 610"/>
                <a:gd name="T14" fmla="*/ 269 w 269"/>
                <a:gd name="T15" fmla="*/ 610 h 610"/>
                <a:gd name="T16" fmla="*/ 0 w 269"/>
                <a:gd name="T17" fmla="*/ 610 h 610"/>
                <a:gd name="T18" fmla="*/ 0 w 269"/>
                <a:gd name="T19" fmla="*/ 0 h 610"/>
                <a:gd name="T20" fmla="*/ 269 w 269"/>
                <a:gd name="T21" fmla="*/ 0 h 610"/>
                <a:gd name="T22" fmla="*/ 269 w 269"/>
                <a:gd name="T23" fmla="*/ 67 h 610"/>
                <a:gd name="T24" fmla="*/ 69 w 269"/>
                <a:gd name="T25" fmla="*/ 67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9" h="610">
                  <a:moveTo>
                    <a:pt x="69" y="67"/>
                  </a:moveTo>
                  <a:lnTo>
                    <a:pt x="69" y="272"/>
                  </a:lnTo>
                  <a:lnTo>
                    <a:pt x="203" y="272"/>
                  </a:lnTo>
                  <a:lnTo>
                    <a:pt x="203" y="339"/>
                  </a:lnTo>
                  <a:lnTo>
                    <a:pt x="69" y="339"/>
                  </a:lnTo>
                  <a:lnTo>
                    <a:pt x="69" y="543"/>
                  </a:lnTo>
                  <a:lnTo>
                    <a:pt x="269" y="543"/>
                  </a:lnTo>
                  <a:lnTo>
                    <a:pt x="269" y="610"/>
                  </a:lnTo>
                  <a:lnTo>
                    <a:pt x="0" y="610"/>
                  </a:lnTo>
                  <a:lnTo>
                    <a:pt x="0" y="0"/>
                  </a:lnTo>
                  <a:lnTo>
                    <a:pt x="269" y="0"/>
                  </a:lnTo>
                  <a:lnTo>
                    <a:pt x="269" y="67"/>
                  </a:lnTo>
                  <a:lnTo>
                    <a:pt x="69" y="67"/>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15" name="Freeform 12">
              <a:extLst>
                <a:ext uri="{FF2B5EF4-FFF2-40B4-BE49-F238E27FC236}">
                  <a16:creationId xmlns:a16="http://schemas.microsoft.com/office/drawing/2014/main" id="{F39BD454-9FD6-4BEE-BDB4-1D45C6BCCE3E}"/>
                </a:ext>
              </a:extLst>
            </p:cNvPr>
            <p:cNvSpPr>
              <a:spLocks noEditPoints="1"/>
            </p:cNvSpPr>
            <p:nvPr userDrawn="1"/>
          </p:nvSpPr>
          <p:spPr bwMode="auto">
            <a:xfrm>
              <a:off x="12923838" y="2101850"/>
              <a:ext cx="427037" cy="968375"/>
            </a:xfrm>
            <a:custGeom>
              <a:avLst/>
              <a:gdLst>
                <a:gd name="T0" fmla="*/ 113 w 113"/>
                <a:gd name="T1" fmla="*/ 56 h 254"/>
                <a:gd name="T2" fmla="*/ 113 w 113"/>
                <a:gd name="T3" fmla="*/ 84 h 254"/>
                <a:gd name="T4" fmla="*/ 99 w 113"/>
                <a:gd name="T5" fmla="*/ 122 h 254"/>
                <a:gd name="T6" fmla="*/ 94 w 113"/>
                <a:gd name="T7" fmla="*/ 127 h 254"/>
                <a:gd name="T8" fmla="*/ 87 w 113"/>
                <a:gd name="T9" fmla="*/ 132 h 254"/>
                <a:gd name="T10" fmla="*/ 82 w 113"/>
                <a:gd name="T11" fmla="*/ 135 h 254"/>
                <a:gd name="T12" fmla="*/ 82 w 113"/>
                <a:gd name="T13" fmla="*/ 135 h 254"/>
                <a:gd name="T14" fmla="*/ 74 w 113"/>
                <a:gd name="T15" fmla="*/ 139 h 254"/>
                <a:gd name="T16" fmla="*/ 68 w 113"/>
                <a:gd name="T17" fmla="*/ 143 h 254"/>
                <a:gd name="T18" fmla="*/ 28 w 113"/>
                <a:gd name="T19" fmla="*/ 166 h 254"/>
                <a:gd name="T20" fmla="*/ 28 w 113"/>
                <a:gd name="T21" fmla="*/ 254 h 254"/>
                <a:gd name="T22" fmla="*/ 0 w 113"/>
                <a:gd name="T23" fmla="*/ 254 h 254"/>
                <a:gd name="T24" fmla="*/ 0 w 113"/>
                <a:gd name="T25" fmla="*/ 0 h 254"/>
                <a:gd name="T26" fmla="*/ 57 w 113"/>
                <a:gd name="T27" fmla="*/ 0 h 254"/>
                <a:gd name="T28" fmla="*/ 113 w 113"/>
                <a:gd name="T29" fmla="*/ 56 h 254"/>
                <a:gd name="T30" fmla="*/ 28 w 113"/>
                <a:gd name="T31" fmla="*/ 133 h 254"/>
                <a:gd name="T32" fmla="*/ 63 w 113"/>
                <a:gd name="T33" fmla="*/ 113 h 254"/>
                <a:gd name="T34" fmla="*/ 68 w 113"/>
                <a:gd name="T35" fmla="*/ 110 h 254"/>
                <a:gd name="T36" fmla="*/ 69 w 113"/>
                <a:gd name="T37" fmla="*/ 110 h 254"/>
                <a:gd name="T38" fmla="*/ 72 w 113"/>
                <a:gd name="T39" fmla="*/ 108 h 254"/>
                <a:gd name="T40" fmla="*/ 85 w 113"/>
                <a:gd name="T41" fmla="*/ 84 h 254"/>
                <a:gd name="T42" fmla="*/ 85 w 113"/>
                <a:gd name="T43" fmla="*/ 56 h 254"/>
                <a:gd name="T44" fmla="*/ 57 w 113"/>
                <a:gd name="T45" fmla="*/ 28 h 254"/>
                <a:gd name="T46" fmla="*/ 57 w 113"/>
                <a:gd name="T47" fmla="*/ 28 h 254"/>
                <a:gd name="T48" fmla="*/ 28 w 113"/>
                <a:gd name="T49" fmla="*/ 28 h 254"/>
                <a:gd name="T50" fmla="*/ 28 w 113"/>
                <a:gd name="T51" fmla="*/ 133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3" h="254">
                  <a:moveTo>
                    <a:pt x="113" y="56"/>
                  </a:moveTo>
                  <a:cubicBezTo>
                    <a:pt x="113" y="84"/>
                    <a:pt x="113" y="84"/>
                    <a:pt x="113" y="84"/>
                  </a:cubicBezTo>
                  <a:cubicBezTo>
                    <a:pt x="113" y="99"/>
                    <a:pt x="108" y="112"/>
                    <a:pt x="99" y="122"/>
                  </a:cubicBezTo>
                  <a:cubicBezTo>
                    <a:pt x="97" y="123"/>
                    <a:pt x="96" y="125"/>
                    <a:pt x="94" y="127"/>
                  </a:cubicBezTo>
                  <a:cubicBezTo>
                    <a:pt x="92" y="129"/>
                    <a:pt x="89" y="130"/>
                    <a:pt x="87" y="132"/>
                  </a:cubicBezTo>
                  <a:cubicBezTo>
                    <a:pt x="86" y="133"/>
                    <a:pt x="84" y="134"/>
                    <a:pt x="82" y="135"/>
                  </a:cubicBezTo>
                  <a:cubicBezTo>
                    <a:pt x="82" y="135"/>
                    <a:pt x="82" y="135"/>
                    <a:pt x="82" y="135"/>
                  </a:cubicBezTo>
                  <a:cubicBezTo>
                    <a:pt x="74" y="139"/>
                    <a:pt x="74" y="139"/>
                    <a:pt x="74" y="139"/>
                  </a:cubicBezTo>
                  <a:cubicBezTo>
                    <a:pt x="68" y="143"/>
                    <a:pt x="68" y="143"/>
                    <a:pt x="68" y="143"/>
                  </a:cubicBezTo>
                  <a:cubicBezTo>
                    <a:pt x="28" y="166"/>
                    <a:pt x="28" y="166"/>
                    <a:pt x="28" y="166"/>
                  </a:cubicBezTo>
                  <a:cubicBezTo>
                    <a:pt x="28" y="254"/>
                    <a:pt x="28" y="254"/>
                    <a:pt x="28" y="254"/>
                  </a:cubicBezTo>
                  <a:cubicBezTo>
                    <a:pt x="0" y="254"/>
                    <a:pt x="0" y="254"/>
                    <a:pt x="0" y="254"/>
                  </a:cubicBezTo>
                  <a:cubicBezTo>
                    <a:pt x="0" y="0"/>
                    <a:pt x="0" y="0"/>
                    <a:pt x="0" y="0"/>
                  </a:cubicBezTo>
                  <a:cubicBezTo>
                    <a:pt x="57" y="0"/>
                    <a:pt x="57" y="0"/>
                    <a:pt x="57" y="0"/>
                  </a:cubicBezTo>
                  <a:cubicBezTo>
                    <a:pt x="88" y="0"/>
                    <a:pt x="113" y="25"/>
                    <a:pt x="113" y="56"/>
                  </a:cubicBezTo>
                  <a:close/>
                  <a:moveTo>
                    <a:pt x="28" y="133"/>
                  </a:moveTo>
                  <a:cubicBezTo>
                    <a:pt x="63" y="113"/>
                    <a:pt x="63" y="113"/>
                    <a:pt x="63" y="113"/>
                  </a:cubicBezTo>
                  <a:cubicBezTo>
                    <a:pt x="68" y="110"/>
                    <a:pt x="68" y="110"/>
                    <a:pt x="68" y="110"/>
                  </a:cubicBezTo>
                  <a:cubicBezTo>
                    <a:pt x="69" y="110"/>
                    <a:pt x="69" y="110"/>
                    <a:pt x="69" y="110"/>
                  </a:cubicBezTo>
                  <a:cubicBezTo>
                    <a:pt x="72" y="108"/>
                    <a:pt x="72" y="108"/>
                    <a:pt x="72" y="108"/>
                  </a:cubicBezTo>
                  <a:cubicBezTo>
                    <a:pt x="80" y="103"/>
                    <a:pt x="85" y="94"/>
                    <a:pt x="85" y="84"/>
                  </a:cubicBezTo>
                  <a:cubicBezTo>
                    <a:pt x="85" y="56"/>
                    <a:pt x="85" y="56"/>
                    <a:pt x="85" y="56"/>
                  </a:cubicBezTo>
                  <a:cubicBezTo>
                    <a:pt x="85" y="41"/>
                    <a:pt x="73" y="28"/>
                    <a:pt x="57" y="28"/>
                  </a:cubicBezTo>
                  <a:cubicBezTo>
                    <a:pt x="57" y="28"/>
                    <a:pt x="57" y="28"/>
                    <a:pt x="57" y="28"/>
                  </a:cubicBezTo>
                  <a:cubicBezTo>
                    <a:pt x="28" y="28"/>
                    <a:pt x="28" y="28"/>
                    <a:pt x="28" y="28"/>
                  </a:cubicBezTo>
                  <a:lnTo>
                    <a:pt x="28" y="133"/>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16" name="Freeform 13">
              <a:extLst>
                <a:ext uri="{FF2B5EF4-FFF2-40B4-BE49-F238E27FC236}">
                  <a16:creationId xmlns:a16="http://schemas.microsoft.com/office/drawing/2014/main" id="{2006A42E-DE7A-4BC2-BB76-3E3E76377C32}"/>
                </a:ext>
              </a:extLst>
            </p:cNvPr>
            <p:cNvSpPr>
              <a:spLocks noEditPoints="1"/>
            </p:cNvSpPr>
            <p:nvPr userDrawn="1"/>
          </p:nvSpPr>
          <p:spPr bwMode="auto">
            <a:xfrm>
              <a:off x="13350875" y="2101850"/>
              <a:ext cx="538162" cy="971550"/>
            </a:xfrm>
            <a:custGeom>
              <a:avLst/>
              <a:gdLst>
                <a:gd name="T0" fmla="*/ 339 w 339"/>
                <a:gd name="T1" fmla="*/ 612 h 612"/>
                <a:gd name="T2" fmla="*/ 269 w 339"/>
                <a:gd name="T3" fmla="*/ 612 h 612"/>
                <a:gd name="T4" fmla="*/ 234 w 339"/>
                <a:gd name="T5" fmla="*/ 442 h 612"/>
                <a:gd name="T6" fmla="*/ 86 w 339"/>
                <a:gd name="T7" fmla="*/ 528 h 612"/>
                <a:gd name="T8" fmla="*/ 67 w 339"/>
                <a:gd name="T9" fmla="*/ 612 h 612"/>
                <a:gd name="T10" fmla="*/ 0 w 339"/>
                <a:gd name="T11" fmla="*/ 612 h 612"/>
                <a:gd name="T12" fmla="*/ 19 w 339"/>
                <a:gd name="T13" fmla="*/ 521 h 612"/>
                <a:gd name="T14" fmla="*/ 29 w 339"/>
                <a:gd name="T15" fmla="*/ 483 h 612"/>
                <a:gd name="T16" fmla="*/ 136 w 339"/>
                <a:gd name="T17" fmla="*/ 0 h 612"/>
                <a:gd name="T18" fmla="*/ 203 w 339"/>
                <a:gd name="T19" fmla="*/ 0 h 612"/>
                <a:gd name="T20" fmla="*/ 279 w 339"/>
                <a:gd name="T21" fmla="*/ 338 h 612"/>
                <a:gd name="T22" fmla="*/ 293 w 339"/>
                <a:gd name="T23" fmla="*/ 408 h 612"/>
                <a:gd name="T24" fmla="*/ 339 w 339"/>
                <a:gd name="T25" fmla="*/ 612 h 612"/>
                <a:gd name="T26" fmla="*/ 217 w 339"/>
                <a:gd name="T27" fmla="*/ 374 h 612"/>
                <a:gd name="T28" fmla="*/ 169 w 339"/>
                <a:gd name="T29" fmla="*/ 151 h 612"/>
                <a:gd name="T30" fmla="*/ 105 w 339"/>
                <a:gd name="T31" fmla="*/ 439 h 612"/>
                <a:gd name="T32" fmla="*/ 217 w 339"/>
                <a:gd name="T33" fmla="*/ 374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9" h="612">
                  <a:moveTo>
                    <a:pt x="339" y="612"/>
                  </a:moveTo>
                  <a:lnTo>
                    <a:pt x="269" y="612"/>
                  </a:lnTo>
                  <a:lnTo>
                    <a:pt x="234" y="442"/>
                  </a:lnTo>
                  <a:lnTo>
                    <a:pt x="86" y="528"/>
                  </a:lnTo>
                  <a:lnTo>
                    <a:pt x="67" y="612"/>
                  </a:lnTo>
                  <a:lnTo>
                    <a:pt x="0" y="612"/>
                  </a:lnTo>
                  <a:lnTo>
                    <a:pt x="19" y="521"/>
                  </a:lnTo>
                  <a:lnTo>
                    <a:pt x="29" y="483"/>
                  </a:lnTo>
                  <a:lnTo>
                    <a:pt x="136" y="0"/>
                  </a:lnTo>
                  <a:lnTo>
                    <a:pt x="203" y="0"/>
                  </a:lnTo>
                  <a:lnTo>
                    <a:pt x="279" y="338"/>
                  </a:lnTo>
                  <a:lnTo>
                    <a:pt x="293" y="408"/>
                  </a:lnTo>
                  <a:lnTo>
                    <a:pt x="339" y="612"/>
                  </a:lnTo>
                  <a:close/>
                  <a:moveTo>
                    <a:pt x="217" y="374"/>
                  </a:moveTo>
                  <a:lnTo>
                    <a:pt x="169" y="151"/>
                  </a:lnTo>
                  <a:lnTo>
                    <a:pt x="105" y="439"/>
                  </a:lnTo>
                  <a:lnTo>
                    <a:pt x="217" y="37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17" name="Freeform 14">
              <a:extLst>
                <a:ext uri="{FF2B5EF4-FFF2-40B4-BE49-F238E27FC236}">
                  <a16:creationId xmlns:a16="http://schemas.microsoft.com/office/drawing/2014/main" id="{3B1CDAC7-791D-4B97-8B17-025FFE11A986}"/>
                </a:ext>
              </a:extLst>
            </p:cNvPr>
            <p:cNvSpPr>
              <a:spLocks noEditPoints="1"/>
            </p:cNvSpPr>
            <p:nvPr userDrawn="1"/>
          </p:nvSpPr>
          <p:spPr bwMode="auto">
            <a:xfrm>
              <a:off x="13979525" y="2101850"/>
              <a:ext cx="427037" cy="968375"/>
            </a:xfrm>
            <a:custGeom>
              <a:avLst/>
              <a:gdLst>
                <a:gd name="T0" fmla="*/ 76 w 113"/>
                <a:gd name="T1" fmla="*/ 100 h 254"/>
                <a:gd name="T2" fmla="*/ 113 w 113"/>
                <a:gd name="T3" fmla="*/ 254 h 254"/>
                <a:gd name="T4" fmla="*/ 84 w 113"/>
                <a:gd name="T5" fmla="*/ 254 h 254"/>
                <a:gd name="T6" fmla="*/ 50 w 113"/>
                <a:gd name="T7" fmla="*/ 115 h 254"/>
                <a:gd name="T8" fmla="*/ 28 w 113"/>
                <a:gd name="T9" fmla="*/ 128 h 254"/>
                <a:gd name="T10" fmla="*/ 28 w 113"/>
                <a:gd name="T11" fmla="*/ 254 h 254"/>
                <a:gd name="T12" fmla="*/ 0 w 113"/>
                <a:gd name="T13" fmla="*/ 254 h 254"/>
                <a:gd name="T14" fmla="*/ 0 w 113"/>
                <a:gd name="T15" fmla="*/ 0 h 254"/>
                <a:gd name="T16" fmla="*/ 56 w 113"/>
                <a:gd name="T17" fmla="*/ 0 h 254"/>
                <a:gd name="T18" fmla="*/ 113 w 113"/>
                <a:gd name="T19" fmla="*/ 56 h 254"/>
                <a:gd name="T20" fmla="*/ 112 w 113"/>
                <a:gd name="T21" fmla="*/ 63 h 254"/>
                <a:gd name="T22" fmla="*/ 98 w 113"/>
                <a:gd name="T23" fmla="*/ 87 h 254"/>
                <a:gd name="T24" fmla="*/ 76 w 113"/>
                <a:gd name="T25" fmla="*/ 100 h 254"/>
                <a:gd name="T26" fmla="*/ 70 w 113"/>
                <a:gd name="T27" fmla="*/ 71 h 254"/>
                <a:gd name="T28" fmla="*/ 83 w 113"/>
                <a:gd name="T29" fmla="*/ 57 h 254"/>
                <a:gd name="T30" fmla="*/ 83 w 113"/>
                <a:gd name="T31" fmla="*/ 52 h 254"/>
                <a:gd name="T32" fmla="*/ 55 w 113"/>
                <a:gd name="T33" fmla="*/ 24 h 254"/>
                <a:gd name="T34" fmla="*/ 55 w 113"/>
                <a:gd name="T35" fmla="*/ 24 h 254"/>
                <a:gd name="T36" fmla="*/ 26 w 113"/>
                <a:gd name="T37" fmla="*/ 24 h 254"/>
                <a:gd name="T38" fmla="*/ 26 w 113"/>
                <a:gd name="T39" fmla="*/ 96 h 254"/>
                <a:gd name="T40" fmla="*/ 70 w 113"/>
                <a:gd name="T41" fmla="*/ 71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3" h="254">
                  <a:moveTo>
                    <a:pt x="76" y="100"/>
                  </a:moveTo>
                  <a:cubicBezTo>
                    <a:pt x="113" y="254"/>
                    <a:pt x="113" y="254"/>
                    <a:pt x="113" y="254"/>
                  </a:cubicBezTo>
                  <a:cubicBezTo>
                    <a:pt x="84" y="254"/>
                    <a:pt x="84" y="254"/>
                    <a:pt x="84" y="254"/>
                  </a:cubicBezTo>
                  <a:cubicBezTo>
                    <a:pt x="50" y="115"/>
                    <a:pt x="50" y="115"/>
                    <a:pt x="50" y="115"/>
                  </a:cubicBezTo>
                  <a:cubicBezTo>
                    <a:pt x="28" y="128"/>
                    <a:pt x="28" y="128"/>
                    <a:pt x="28" y="128"/>
                  </a:cubicBezTo>
                  <a:cubicBezTo>
                    <a:pt x="28" y="254"/>
                    <a:pt x="28" y="254"/>
                    <a:pt x="28" y="254"/>
                  </a:cubicBezTo>
                  <a:cubicBezTo>
                    <a:pt x="0" y="254"/>
                    <a:pt x="0" y="254"/>
                    <a:pt x="0" y="254"/>
                  </a:cubicBezTo>
                  <a:cubicBezTo>
                    <a:pt x="0" y="0"/>
                    <a:pt x="0" y="0"/>
                    <a:pt x="0" y="0"/>
                  </a:cubicBezTo>
                  <a:cubicBezTo>
                    <a:pt x="56" y="0"/>
                    <a:pt x="56" y="0"/>
                    <a:pt x="56" y="0"/>
                  </a:cubicBezTo>
                  <a:cubicBezTo>
                    <a:pt x="88" y="0"/>
                    <a:pt x="113" y="25"/>
                    <a:pt x="113" y="56"/>
                  </a:cubicBezTo>
                  <a:cubicBezTo>
                    <a:pt x="112" y="63"/>
                    <a:pt x="112" y="63"/>
                    <a:pt x="112" y="63"/>
                  </a:cubicBezTo>
                  <a:cubicBezTo>
                    <a:pt x="111" y="76"/>
                    <a:pt x="111" y="80"/>
                    <a:pt x="98" y="87"/>
                  </a:cubicBezTo>
                  <a:lnTo>
                    <a:pt x="76" y="100"/>
                  </a:lnTo>
                  <a:close/>
                  <a:moveTo>
                    <a:pt x="70" y="71"/>
                  </a:moveTo>
                  <a:cubicBezTo>
                    <a:pt x="76" y="67"/>
                    <a:pt x="83" y="64"/>
                    <a:pt x="83" y="57"/>
                  </a:cubicBezTo>
                  <a:cubicBezTo>
                    <a:pt x="83" y="52"/>
                    <a:pt x="83" y="52"/>
                    <a:pt x="83" y="52"/>
                  </a:cubicBezTo>
                  <a:cubicBezTo>
                    <a:pt x="83" y="37"/>
                    <a:pt x="71" y="24"/>
                    <a:pt x="55" y="24"/>
                  </a:cubicBezTo>
                  <a:cubicBezTo>
                    <a:pt x="55" y="24"/>
                    <a:pt x="55" y="24"/>
                    <a:pt x="55" y="24"/>
                  </a:cubicBezTo>
                  <a:cubicBezTo>
                    <a:pt x="26" y="24"/>
                    <a:pt x="26" y="24"/>
                    <a:pt x="26" y="24"/>
                  </a:cubicBezTo>
                  <a:cubicBezTo>
                    <a:pt x="26" y="96"/>
                    <a:pt x="26" y="96"/>
                    <a:pt x="26" y="96"/>
                  </a:cubicBezTo>
                  <a:lnTo>
                    <a:pt x="70" y="71"/>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18" name="Freeform 15">
              <a:extLst>
                <a:ext uri="{FF2B5EF4-FFF2-40B4-BE49-F238E27FC236}">
                  <a16:creationId xmlns:a16="http://schemas.microsoft.com/office/drawing/2014/main" id="{2DBE2593-FC45-4462-9267-FF510C23345E}"/>
                </a:ext>
              </a:extLst>
            </p:cNvPr>
            <p:cNvSpPr>
              <a:spLocks/>
            </p:cNvSpPr>
            <p:nvPr userDrawn="1"/>
          </p:nvSpPr>
          <p:spPr bwMode="auto">
            <a:xfrm>
              <a:off x="14516100" y="2101850"/>
              <a:ext cx="533400" cy="968375"/>
            </a:xfrm>
            <a:custGeom>
              <a:avLst/>
              <a:gdLst>
                <a:gd name="T0" fmla="*/ 188 w 336"/>
                <a:gd name="T1" fmla="*/ 233 h 610"/>
                <a:gd name="T2" fmla="*/ 336 w 336"/>
                <a:gd name="T3" fmla="*/ 610 h 610"/>
                <a:gd name="T4" fmla="*/ 264 w 336"/>
                <a:gd name="T5" fmla="*/ 610 h 610"/>
                <a:gd name="T6" fmla="*/ 143 w 336"/>
                <a:gd name="T7" fmla="*/ 305 h 610"/>
                <a:gd name="T8" fmla="*/ 67 w 336"/>
                <a:gd name="T9" fmla="*/ 422 h 610"/>
                <a:gd name="T10" fmla="*/ 67 w 336"/>
                <a:gd name="T11" fmla="*/ 610 h 610"/>
                <a:gd name="T12" fmla="*/ 0 w 336"/>
                <a:gd name="T13" fmla="*/ 610 h 610"/>
                <a:gd name="T14" fmla="*/ 0 w 336"/>
                <a:gd name="T15" fmla="*/ 0 h 610"/>
                <a:gd name="T16" fmla="*/ 67 w 336"/>
                <a:gd name="T17" fmla="*/ 0 h 610"/>
                <a:gd name="T18" fmla="*/ 67 w 336"/>
                <a:gd name="T19" fmla="*/ 295 h 610"/>
                <a:gd name="T20" fmla="*/ 112 w 336"/>
                <a:gd name="T21" fmla="*/ 226 h 610"/>
                <a:gd name="T22" fmla="*/ 157 w 336"/>
                <a:gd name="T23" fmla="*/ 156 h 610"/>
                <a:gd name="T24" fmla="*/ 257 w 336"/>
                <a:gd name="T25" fmla="*/ 0 h 610"/>
                <a:gd name="T26" fmla="*/ 336 w 336"/>
                <a:gd name="T27" fmla="*/ 0 h 610"/>
                <a:gd name="T28" fmla="*/ 188 w 336"/>
                <a:gd name="T29" fmla="*/ 233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6" h="610">
                  <a:moveTo>
                    <a:pt x="188" y="233"/>
                  </a:moveTo>
                  <a:lnTo>
                    <a:pt x="336" y="610"/>
                  </a:lnTo>
                  <a:lnTo>
                    <a:pt x="264" y="610"/>
                  </a:lnTo>
                  <a:lnTo>
                    <a:pt x="143" y="305"/>
                  </a:lnTo>
                  <a:lnTo>
                    <a:pt x="67" y="422"/>
                  </a:lnTo>
                  <a:lnTo>
                    <a:pt x="67" y="610"/>
                  </a:lnTo>
                  <a:lnTo>
                    <a:pt x="0" y="610"/>
                  </a:lnTo>
                  <a:lnTo>
                    <a:pt x="0" y="0"/>
                  </a:lnTo>
                  <a:lnTo>
                    <a:pt x="67" y="0"/>
                  </a:lnTo>
                  <a:lnTo>
                    <a:pt x="67" y="295"/>
                  </a:lnTo>
                  <a:lnTo>
                    <a:pt x="112" y="226"/>
                  </a:lnTo>
                  <a:lnTo>
                    <a:pt x="157" y="156"/>
                  </a:lnTo>
                  <a:lnTo>
                    <a:pt x="257" y="0"/>
                  </a:lnTo>
                  <a:lnTo>
                    <a:pt x="336" y="0"/>
                  </a:lnTo>
                  <a:lnTo>
                    <a:pt x="188" y="233"/>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19" name="Freeform 16">
              <a:extLst>
                <a:ext uri="{FF2B5EF4-FFF2-40B4-BE49-F238E27FC236}">
                  <a16:creationId xmlns:a16="http://schemas.microsoft.com/office/drawing/2014/main" id="{1719A57A-3911-42AF-9CC5-CD37B87753DC}"/>
                </a:ext>
              </a:extLst>
            </p:cNvPr>
            <p:cNvSpPr>
              <a:spLocks noEditPoints="1"/>
            </p:cNvSpPr>
            <p:nvPr userDrawn="1"/>
          </p:nvSpPr>
          <p:spPr bwMode="auto">
            <a:xfrm>
              <a:off x="12923838" y="-441325"/>
              <a:ext cx="427037" cy="968375"/>
            </a:xfrm>
            <a:custGeom>
              <a:avLst/>
              <a:gdLst>
                <a:gd name="T0" fmla="*/ 113 w 113"/>
                <a:gd name="T1" fmla="*/ 56 h 254"/>
                <a:gd name="T2" fmla="*/ 113 w 113"/>
                <a:gd name="T3" fmla="*/ 85 h 254"/>
                <a:gd name="T4" fmla="*/ 99 w 113"/>
                <a:gd name="T5" fmla="*/ 122 h 254"/>
                <a:gd name="T6" fmla="*/ 94 w 113"/>
                <a:gd name="T7" fmla="*/ 127 h 254"/>
                <a:gd name="T8" fmla="*/ 87 w 113"/>
                <a:gd name="T9" fmla="*/ 132 h 254"/>
                <a:gd name="T10" fmla="*/ 82 w 113"/>
                <a:gd name="T11" fmla="*/ 135 h 254"/>
                <a:gd name="T12" fmla="*/ 82 w 113"/>
                <a:gd name="T13" fmla="*/ 135 h 254"/>
                <a:gd name="T14" fmla="*/ 74 w 113"/>
                <a:gd name="T15" fmla="*/ 140 h 254"/>
                <a:gd name="T16" fmla="*/ 68 w 113"/>
                <a:gd name="T17" fmla="*/ 143 h 254"/>
                <a:gd name="T18" fmla="*/ 28 w 113"/>
                <a:gd name="T19" fmla="*/ 166 h 254"/>
                <a:gd name="T20" fmla="*/ 28 w 113"/>
                <a:gd name="T21" fmla="*/ 254 h 254"/>
                <a:gd name="T22" fmla="*/ 0 w 113"/>
                <a:gd name="T23" fmla="*/ 254 h 254"/>
                <a:gd name="T24" fmla="*/ 0 w 113"/>
                <a:gd name="T25" fmla="*/ 0 h 254"/>
                <a:gd name="T26" fmla="*/ 57 w 113"/>
                <a:gd name="T27" fmla="*/ 0 h 254"/>
                <a:gd name="T28" fmla="*/ 113 w 113"/>
                <a:gd name="T29" fmla="*/ 56 h 254"/>
                <a:gd name="T30" fmla="*/ 28 w 113"/>
                <a:gd name="T31" fmla="*/ 134 h 254"/>
                <a:gd name="T32" fmla="*/ 63 w 113"/>
                <a:gd name="T33" fmla="*/ 113 h 254"/>
                <a:gd name="T34" fmla="*/ 68 w 113"/>
                <a:gd name="T35" fmla="*/ 111 h 254"/>
                <a:gd name="T36" fmla="*/ 69 w 113"/>
                <a:gd name="T37" fmla="*/ 110 h 254"/>
                <a:gd name="T38" fmla="*/ 72 w 113"/>
                <a:gd name="T39" fmla="*/ 108 h 254"/>
                <a:gd name="T40" fmla="*/ 85 w 113"/>
                <a:gd name="T41" fmla="*/ 85 h 254"/>
                <a:gd name="T42" fmla="*/ 85 w 113"/>
                <a:gd name="T43" fmla="*/ 56 h 254"/>
                <a:gd name="T44" fmla="*/ 57 w 113"/>
                <a:gd name="T45" fmla="*/ 28 h 254"/>
                <a:gd name="T46" fmla="*/ 57 w 113"/>
                <a:gd name="T47" fmla="*/ 28 h 254"/>
                <a:gd name="T48" fmla="*/ 28 w 113"/>
                <a:gd name="T49" fmla="*/ 28 h 254"/>
                <a:gd name="T50" fmla="*/ 28 w 113"/>
                <a:gd name="T51" fmla="*/ 13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3" h="254">
                  <a:moveTo>
                    <a:pt x="113" y="56"/>
                  </a:moveTo>
                  <a:cubicBezTo>
                    <a:pt x="113" y="85"/>
                    <a:pt x="113" y="85"/>
                    <a:pt x="113" y="85"/>
                  </a:cubicBezTo>
                  <a:cubicBezTo>
                    <a:pt x="113" y="99"/>
                    <a:pt x="108" y="112"/>
                    <a:pt x="99" y="122"/>
                  </a:cubicBezTo>
                  <a:cubicBezTo>
                    <a:pt x="97" y="124"/>
                    <a:pt x="96" y="126"/>
                    <a:pt x="94" y="127"/>
                  </a:cubicBezTo>
                  <a:cubicBezTo>
                    <a:pt x="92" y="129"/>
                    <a:pt x="89" y="131"/>
                    <a:pt x="87" y="132"/>
                  </a:cubicBezTo>
                  <a:cubicBezTo>
                    <a:pt x="86" y="133"/>
                    <a:pt x="84" y="134"/>
                    <a:pt x="82" y="135"/>
                  </a:cubicBezTo>
                  <a:cubicBezTo>
                    <a:pt x="82" y="135"/>
                    <a:pt x="82" y="135"/>
                    <a:pt x="82" y="135"/>
                  </a:cubicBezTo>
                  <a:cubicBezTo>
                    <a:pt x="74" y="140"/>
                    <a:pt x="74" y="140"/>
                    <a:pt x="74" y="140"/>
                  </a:cubicBezTo>
                  <a:cubicBezTo>
                    <a:pt x="68" y="143"/>
                    <a:pt x="68" y="143"/>
                    <a:pt x="68" y="143"/>
                  </a:cubicBezTo>
                  <a:cubicBezTo>
                    <a:pt x="28" y="166"/>
                    <a:pt x="28" y="166"/>
                    <a:pt x="28" y="166"/>
                  </a:cubicBezTo>
                  <a:cubicBezTo>
                    <a:pt x="28" y="254"/>
                    <a:pt x="28" y="254"/>
                    <a:pt x="28" y="254"/>
                  </a:cubicBezTo>
                  <a:cubicBezTo>
                    <a:pt x="0" y="254"/>
                    <a:pt x="0" y="254"/>
                    <a:pt x="0" y="254"/>
                  </a:cubicBezTo>
                  <a:cubicBezTo>
                    <a:pt x="0" y="0"/>
                    <a:pt x="0" y="0"/>
                    <a:pt x="0" y="0"/>
                  </a:cubicBezTo>
                  <a:cubicBezTo>
                    <a:pt x="57" y="0"/>
                    <a:pt x="57" y="0"/>
                    <a:pt x="57" y="0"/>
                  </a:cubicBezTo>
                  <a:cubicBezTo>
                    <a:pt x="88" y="0"/>
                    <a:pt x="113" y="25"/>
                    <a:pt x="113" y="56"/>
                  </a:cubicBezTo>
                  <a:close/>
                  <a:moveTo>
                    <a:pt x="28" y="134"/>
                  </a:moveTo>
                  <a:cubicBezTo>
                    <a:pt x="63" y="113"/>
                    <a:pt x="63" y="113"/>
                    <a:pt x="63" y="113"/>
                  </a:cubicBezTo>
                  <a:cubicBezTo>
                    <a:pt x="68" y="111"/>
                    <a:pt x="68" y="111"/>
                    <a:pt x="68" y="111"/>
                  </a:cubicBezTo>
                  <a:cubicBezTo>
                    <a:pt x="69" y="110"/>
                    <a:pt x="69" y="110"/>
                    <a:pt x="69" y="110"/>
                  </a:cubicBezTo>
                  <a:cubicBezTo>
                    <a:pt x="72" y="108"/>
                    <a:pt x="72" y="108"/>
                    <a:pt x="72" y="108"/>
                  </a:cubicBezTo>
                  <a:cubicBezTo>
                    <a:pt x="80" y="103"/>
                    <a:pt x="85" y="94"/>
                    <a:pt x="85" y="85"/>
                  </a:cubicBezTo>
                  <a:cubicBezTo>
                    <a:pt x="85" y="56"/>
                    <a:pt x="85" y="56"/>
                    <a:pt x="85" y="56"/>
                  </a:cubicBezTo>
                  <a:cubicBezTo>
                    <a:pt x="85" y="41"/>
                    <a:pt x="73" y="29"/>
                    <a:pt x="57" y="28"/>
                  </a:cubicBezTo>
                  <a:cubicBezTo>
                    <a:pt x="57" y="28"/>
                    <a:pt x="57" y="28"/>
                    <a:pt x="57" y="28"/>
                  </a:cubicBezTo>
                  <a:cubicBezTo>
                    <a:pt x="28" y="28"/>
                    <a:pt x="28" y="28"/>
                    <a:pt x="28" y="28"/>
                  </a:cubicBezTo>
                  <a:lnTo>
                    <a:pt x="28" y="13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20" name="Rectangle 17">
              <a:extLst>
                <a:ext uri="{FF2B5EF4-FFF2-40B4-BE49-F238E27FC236}">
                  <a16:creationId xmlns:a16="http://schemas.microsoft.com/office/drawing/2014/main" id="{4763140E-F6EB-471A-A436-729D824E3D54}"/>
                </a:ext>
              </a:extLst>
            </p:cNvPr>
            <p:cNvSpPr>
              <a:spLocks noChangeArrowheads="1"/>
            </p:cNvSpPr>
            <p:nvPr userDrawn="1"/>
          </p:nvSpPr>
          <p:spPr bwMode="auto">
            <a:xfrm>
              <a:off x="13460413" y="-441325"/>
              <a:ext cx="106362" cy="973138"/>
            </a:xfrm>
            <a:prstGeom prst="rect">
              <a:avLst/>
            </a:pr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21" name="Freeform 18">
              <a:extLst>
                <a:ext uri="{FF2B5EF4-FFF2-40B4-BE49-F238E27FC236}">
                  <a16:creationId xmlns:a16="http://schemas.microsoft.com/office/drawing/2014/main" id="{37BFD17B-0CE9-4724-8887-E743C7DBB125}"/>
                </a:ext>
              </a:extLst>
            </p:cNvPr>
            <p:cNvSpPr>
              <a:spLocks/>
            </p:cNvSpPr>
            <p:nvPr userDrawn="1"/>
          </p:nvSpPr>
          <p:spPr bwMode="auto">
            <a:xfrm>
              <a:off x="13681075" y="-436563"/>
              <a:ext cx="427037" cy="968375"/>
            </a:xfrm>
            <a:custGeom>
              <a:avLst/>
              <a:gdLst>
                <a:gd name="T0" fmla="*/ 269 w 269"/>
                <a:gd name="T1" fmla="*/ 0 h 610"/>
                <a:gd name="T2" fmla="*/ 269 w 269"/>
                <a:gd name="T3" fmla="*/ 67 h 610"/>
                <a:gd name="T4" fmla="*/ 171 w 269"/>
                <a:gd name="T5" fmla="*/ 67 h 610"/>
                <a:gd name="T6" fmla="*/ 171 w 269"/>
                <a:gd name="T7" fmla="*/ 610 h 610"/>
                <a:gd name="T8" fmla="*/ 104 w 269"/>
                <a:gd name="T9" fmla="*/ 610 h 610"/>
                <a:gd name="T10" fmla="*/ 104 w 269"/>
                <a:gd name="T11" fmla="*/ 67 h 610"/>
                <a:gd name="T12" fmla="*/ 0 w 269"/>
                <a:gd name="T13" fmla="*/ 67 h 610"/>
                <a:gd name="T14" fmla="*/ 0 w 269"/>
                <a:gd name="T15" fmla="*/ 0 h 610"/>
                <a:gd name="T16" fmla="*/ 269 w 269"/>
                <a:gd name="T17" fmla="*/ 0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9" h="610">
                  <a:moveTo>
                    <a:pt x="269" y="0"/>
                  </a:moveTo>
                  <a:lnTo>
                    <a:pt x="269" y="67"/>
                  </a:lnTo>
                  <a:lnTo>
                    <a:pt x="171" y="67"/>
                  </a:lnTo>
                  <a:lnTo>
                    <a:pt x="171" y="610"/>
                  </a:lnTo>
                  <a:lnTo>
                    <a:pt x="104" y="610"/>
                  </a:lnTo>
                  <a:lnTo>
                    <a:pt x="104" y="67"/>
                  </a:lnTo>
                  <a:lnTo>
                    <a:pt x="0" y="67"/>
                  </a:lnTo>
                  <a:lnTo>
                    <a:pt x="0" y="0"/>
                  </a:lnTo>
                  <a:lnTo>
                    <a:pt x="269"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22" name="Freeform 19">
              <a:extLst>
                <a:ext uri="{FF2B5EF4-FFF2-40B4-BE49-F238E27FC236}">
                  <a16:creationId xmlns:a16="http://schemas.microsoft.com/office/drawing/2014/main" id="{69A7ABC3-5897-4DC6-8D0F-ABC5CD187663}"/>
                </a:ext>
              </a:extLst>
            </p:cNvPr>
            <p:cNvSpPr>
              <a:spLocks/>
            </p:cNvSpPr>
            <p:nvPr userDrawn="1"/>
          </p:nvSpPr>
          <p:spPr bwMode="auto">
            <a:xfrm>
              <a:off x="14217650" y="-441325"/>
              <a:ext cx="427037" cy="973138"/>
            </a:xfrm>
            <a:custGeom>
              <a:avLst/>
              <a:gdLst>
                <a:gd name="T0" fmla="*/ 66 w 269"/>
                <a:gd name="T1" fmla="*/ 70 h 613"/>
                <a:gd name="T2" fmla="*/ 66 w 269"/>
                <a:gd name="T3" fmla="*/ 272 h 613"/>
                <a:gd name="T4" fmla="*/ 202 w 269"/>
                <a:gd name="T5" fmla="*/ 272 h 613"/>
                <a:gd name="T6" fmla="*/ 202 w 269"/>
                <a:gd name="T7" fmla="*/ 341 h 613"/>
                <a:gd name="T8" fmla="*/ 66 w 269"/>
                <a:gd name="T9" fmla="*/ 341 h 613"/>
                <a:gd name="T10" fmla="*/ 66 w 269"/>
                <a:gd name="T11" fmla="*/ 543 h 613"/>
                <a:gd name="T12" fmla="*/ 269 w 269"/>
                <a:gd name="T13" fmla="*/ 543 h 613"/>
                <a:gd name="T14" fmla="*/ 269 w 269"/>
                <a:gd name="T15" fmla="*/ 613 h 613"/>
                <a:gd name="T16" fmla="*/ 0 w 269"/>
                <a:gd name="T17" fmla="*/ 613 h 613"/>
                <a:gd name="T18" fmla="*/ 0 w 269"/>
                <a:gd name="T19" fmla="*/ 0 h 613"/>
                <a:gd name="T20" fmla="*/ 269 w 269"/>
                <a:gd name="T21" fmla="*/ 0 h 613"/>
                <a:gd name="T22" fmla="*/ 269 w 269"/>
                <a:gd name="T23" fmla="*/ 70 h 613"/>
                <a:gd name="T24" fmla="*/ 66 w 269"/>
                <a:gd name="T25" fmla="*/ 70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9" h="613">
                  <a:moveTo>
                    <a:pt x="66" y="70"/>
                  </a:moveTo>
                  <a:lnTo>
                    <a:pt x="66" y="272"/>
                  </a:lnTo>
                  <a:lnTo>
                    <a:pt x="202" y="272"/>
                  </a:lnTo>
                  <a:lnTo>
                    <a:pt x="202" y="341"/>
                  </a:lnTo>
                  <a:lnTo>
                    <a:pt x="66" y="341"/>
                  </a:lnTo>
                  <a:lnTo>
                    <a:pt x="66" y="543"/>
                  </a:lnTo>
                  <a:lnTo>
                    <a:pt x="269" y="543"/>
                  </a:lnTo>
                  <a:lnTo>
                    <a:pt x="269" y="613"/>
                  </a:lnTo>
                  <a:lnTo>
                    <a:pt x="0" y="613"/>
                  </a:lnTo>
                  <a:lnTo>
                    <a:pt x="0" y="0"/>
                  </a:lnTo>
                  <a:lnTo>
                    <a:pt x="269" y="0"/>
                  </a:lnTo>
                  <a:lnTo>
                    <a:pt x="269" y="70"/>
                  </a:lnTo>
                  <a:lnTo>
                    <a:pt x="66" y="7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23" name="Freeform 20">
              <a:extLst>
                <a:ext uri="{FF2B5EF4-FFF2-40B4-BE49-F238E27FC236}">
                  <a16:creationId xmlns:a16="http://schemas.microsoft.com/office/drawing/2014/main" id="{1C9AF89A-B27E-4369-85FE-8A85C367E218}"/>
                </a:ext>
              </a:extLst>
            </p:cNvPr>
            <p:cNvSpPr>
              <a:spLocks noEditPoints="1"/>
            </p:cNvSpPr>
            <p:nvPr userDrawn="1"/>
          </p:nvSpPr>
          <p:spPr bwMode="auto">
            <a:xfrm>
              <a:off x="14754225" y="-441325"/>
              <a:ext cx="536575" cy="973138"/>
            </a:xfrm>
            <a:custGeom>
              <a:avLst/>
              <a:gdLst>
                <a:gd name="T0" fmla="*/ 338 w 338"/>
                <a:gd name="T1" fmla="*/ 613 h 613"/>
                <a:gd name="T2" fmla="*/ 269 w 338"/>
                <a:gd name="T3" fmla="*/ 613 h 613"/>
                <a:gd name="T4" fmla="*/ 233 w 338"/>
                <a:gd name="T5" fmla="*/ 444 h 613"/>
                <a:gd name="T6" fmla="*/ 86 w 338"/>
                <a:gd name="T7" fmla="*/ 531 h 613"/>
                <a:gd name="T8" fmla="*/ 67 w 338"/>
                <a:gd name="T9" fmla="*/ 613 h 613"/>
                <a:gd name="T10" fmla="*/ 0 w 338"/>
                <a:gd name="T11" fmla="*/ 613 h 613"/>
                <a:gd name="T12" fmla="*/ 19 w 338"/>
                <a:gd name="T13" fmla="*/ 524 h 613"/>
                <a:gd name="T14" fmla="*/ 29 w 338"/>
                <a:gd name="T15" fmla="*/ 485 h 613"/>
                <a:gd name="T16" fmla="*/ 136 w 338"/>
                <a:gd name="T17" fmla="*/ 0 h 613"/>
                <a:gd name="T18" fmla="*/ 202 w 338"/>
                <a:gd name="T19" fmla="*/ 0 h 613"/>
                <a:gd name="T20" fmla="*/ 276 w 338"/>
                <a:gd name="T21" fmla="*/ 339 h 613"/>
                <a:gd name="T22" fmla="*/ 293 w 338"/>
                <a:gd name="T23" fmla="*/ 408 h 613"/>
                <a:gd name="T24" fmla="*/ 338 w 338"/>
                <a:gd name="T25" fmla="*/ 613 h 613"/>
                <a:gd name="T26" fmla="*/ 217 w 338"/>
                <a:gd name="T27" fmla="*/ 375 h 613"/>
                <a:gd name="T28" fmla="*/ 169 w 338"/>
                <a:gd name="T29" fmla="*/ 154 h 613"/>
                <a:gd name="T30" fmla="*/ 105 w 338"/>
                <a:gd name="T31" fmla="*/ 440 h 613"/>
                <a:gd name="T32" fmla="*/ 217 w 338"/>
                <a:gd name="T33" fmla="*/ 375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8" h="613">
                  <a:moveTo>
                    <a:pt x="338" y="613"/>
                  </a:moveTo>
                  <a:lnTo>
                    <a:pt x="269" y="613"/>
                  </a:lnTo>
                  <a:lnTo>
                    <a:pt x="233" y="444"/>
                  </a:lnTo>
                  <a:lnTo>
                    <a:pt x="86" y="531"/>
                  </a:lnTo>
                  <a:lnTo>
                    <a:pt x="67" y="613"/>
                  </a:lnTo>
                  <a:lnTo>
                    <a:pt x="0" y="613"/>
                  </a:lnTo>
                  <a:lnTo>
                    <a:pt x="19" y="524"/>
                  </a:lnTo>
                  <a:lnTo>
                    <a:pt x="29" y="485"/>
                  </a:lnTo>
                  <a:lnTo>
                    <a:pt x="136" y="0"/>
                  </a:lnTo>
                  <a:lnTo>
                    <a:pt x="202" y="0"/>
                  </a:lnTo>
                  <a:lnTo>
                    <a:pt x="276" y="339"/>
                  </a:lnTo>
                  <a:lnTo>
                    <a:pt x="293" y="408"/>
                  </a:lnTo>
                  <a:lnTo>
                    <a:pt x="338" y="613"/>
                  </a:lnTo>
                  <a:close/>
                  <a:moveTo>
                    <a:pt x="217" y="375"/>
                  </a:moveTo>
                  <a:lnTo>
                    <a:pt x="169" y="154"/>
                  </a:lnTo>
                  <a:lnTo>
                    <a:pt x="105" y="440"/>
                  </a:lnTo>
                  <a:lnTo>
                    <a:pt x="217" y="375"/>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24" name="Oval 21">
              <a:extLst>
                <a:ext uri="{FF2B5EF4-FFF2-40B4-BE49-F238E27FC236}">
                  <a16:creationId xmlns:a16="http://schemas.microsoft.com/office/drawing/2014/main" id="{D7FA47C4-31FC-4AFC-8233-ACCF2C9FE4DF}"/>
                </a:ext>
              </a:extLst>
            </p:cNvPr>
            <p:cNvSpPr>
              <a:spLocks noChangeArrowheads="1"/>
            </p:cNvSpPr>
            <p:nvPr userDrawn="1"/>
          </p:nvSpPr>
          <p:spPr bwMode="auto">
            <a:xfrm>
              <a:off x="14965363" y="-665163"/>
              <a:ext cx="109537" cy="109538"/>
            </a:xfrm>
            <a:prstGeom prst="ellipse">
              <a:avLst/>
            </a:pr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25" name="Freeform 22">
              <a:extLst>
                <a:ext uri="{FF2B5EF4-FFF2-40B4-BE49-F238E27FC236}">
                  <a16:creationId xmlns:a16="http://schemas.microsoft.com/office/drawing/2014/main" id="{ACC3C873-3BA1-4E11-BBC9-523BA031949A}"/>
                </a:ext>
              </a:extLst>
            </p:cNvPr>
            <p:cNvSpPr>
              <a:spLocks/>
            </p:cNvSpPr>
            <p:nvPr userDrawn="1"/>
          </p:nvSpPr>
          <p:spPr bwMode="auto">
            <a:xfrm>
              <a:off x="8848725" y="260350"/>
              <a:ext cx="33337" cy="57150"/>
            </a:xfrm>
            <a:custGeom>
              <a:avLst/>
              <a:gdLst>
                <a:gd name="T0" fmla="*/ 0 w 9"/>
                <a:gd name="T1" fmla="*/ 15 h 15"/>
                <a:gd name="T2" fmla="*/ 9 w 9"/>
                <a:gd name="T3" fmla="*/ 0 h 15"/>
              </a:gdLst>
              <a:ahLst/>
              <a:cxnLst>
                <a:cxn ang="0">
                  <a:pos x="T0" y="T1"/>
                </a:cxn>
                <a:cxn ang="0">
                  <a:pos x="T2" y="T3"/>
                </a:cxn>
              </a:cxnLst>
              <a:rect l="0" t="0" r="r" b="b"/>
              <a:pathLst>
                <a:path w="9" h="15">
                  <a:moveTo>
                    <a:pt x="0" y="15"/>
                  </a:moveTo>
                  <a:cubicBezTo>
                    <a:pt x="3" y="10"/>
                    <a:pt x="6" y="5"/>
                    <a:pt x="9" y="0"/>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26" name="Freeform 23">
              <a:extLst>
                <a:ext uri="{FF2B5EF4-FFF2-40B4-BE49-F238E27FC236}">
                  <a16:creationId xmlns:a16="http://schemas.microsoft.com/office/drawing/2014/main" id="{DEF7F20F-6FEA-4EE6-866A-D11B81AECBA2}"/>
                </a:ext>
              </a:extLst>
            </p:cNvPr>
            <p:cNvSpPr>
              <a:spLocks/>
            </p:cNvSpPr>
            <p:nvPr userDrawn="1"/>
          </p:nvSpPr>
          <p:spPr bwMode="auto">
            <a:xfrm>
              <a:off x="10288588" y="-658813"/>
              <a:ext cx="65087" cy="4763"/>
            </a:xfrm>
            <a:custGeom>
              <a:avLst/>
              <a:gdLst>
                <a:gd name="T0" fmla="*/ 0 w 17"/>
                <a:gd name="T1" fmla="*/ 1 h 1"/>
                <a:gd name="T2" fmla="*/ 0 w 17"/>
                <a:gd name="T3" fmla="*/ 1 h 1"/>
                <a:gd name="T4" fmla="*/ 17 w 17"/>
                <a:gd name="T5" fmla="*/ 0 h 1"/>
              </a:gdLst>
              <a:ahLst/>
              <a:cxnLst>
                <a:cxn ang="0">
                  <a:pos x="T0" y="T1"/>
                </a:cxn>
                <a:cxn ang="0">
                  <a:pos x="T2" y="T3"/>
                </a:cxn>
                <a:cxn ang="0">
                  <a:pos x="T4" y="T5"/>
                </a:cxn>
              </a:cxnLst>
              <a:rect l="0" t="0" r="r" b="b"/>
              <a:pathLst>
                <a:path w="17" h="1">
                  <a:moveTo>
                    <a:pt x="0" y="1"/>
                  </a:moveTo>
                  <a:cubicBezTo>
                    <a:pt x="0" y="1"/>
                    <a:pt x="0" y="1"/>
                    <a:pt x="0" y="1"/>
                  </a:cubicBezTo>
                  <a:cubicBezTo>
                    <a:pt x="6" y="1"/>
                    <a:pt x="12" y="0"/>
                    <a:pt x="17" y="0"/>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27" name="Freeform 24">
              <a:extLst>
                <a:ext uri="{FF2B5EF4-FFF2-40B4-BE49-F238E27FC236}">
                  <a16:creationId xmlns:a16="http://schemas.microsoft.com/office/drawing/2014/main" id="{4CD0E666-A8CF-4C89-8D95-80246A262F2C}"/>
                </a:ext>
              </a:extLst>
            </p:cNvPr>
            <p:cNvSpPr>
              <a:spLocks/>
            </p:cNvSpPr>
            <p:nvPr userDrawn="1"/>
          </p:nvSpPr>
          <p:spPr bwMode="auto">
            <a:xfrm>
              <a:off x="11298238" y="2967038"/>
              <a:ext cx="60325" cy="30163"/>
            </a:xfrm>
            <a:custGeom>
              <a:avLst/>
              <a:gdLst>
                <a:gd name="T0" fmla="*/ 16 w 16"/>
                <a:gd name="T1" fmla="*/ 0 h 8"/>
                <a:gd name="T2" fmla="*/ 0 w 16"/>
                <a:gd name="T3" fmla="*/ 8 h 8"/>
              </a:gdLst>
              <a:ahLst/>
              <a:cxnLst>
                <a:cxn ang="0">
                  <a:pos x="T0" y="T1"/>
                </a:cxn>
                <a:cxn ang="0">
                  <a:pos x="T2" y="T3"/>
                </a:cxn>
              </a:cxnLst>
              <a:rect l="0" t="0" r="r" b="b"/>
              <a:pathLst>
                <a:path w="16" h="8">
                  <a:moveTo>
                    <a:pt x="16" y="0"/>
                  </a:moveTo>
                  <a:cubicBezTo>
                    <a:pt x="10" y="3"/>
                    <a:pt x="5" y="5"/>
                    <a:pt x="0" y="8"/>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28" name="Freeform 25">
              <a:extLst>
                <a:ext uri="{FF2B5EF4-FFF2-40B4-BE49-F238E27FC236}">
                  <a16:creationId xmlns:a16="http://schemas.microsoft.com/office/drawing/2014/main" id="{99E5BD1B-3631-4239-BBDD-599FC4767A0E}"/>
                </a:ext>
              </a:extLst>
            </p:cNvPr>
            <p:cNvSpPr>
              <a:spLocks/>
            </p:cNvSpPr>
            <p:nvPr userDrawn="1"/>
          </p:nvSpPr>
          <p:spPr bwMode="auto">
            <a:xfrm>
              <a:off x="10636250" y="-661988"/>
              <a:ext cx="76200" cy="7938"/>
            </a:xfrm>
            <a:custGeom>
              <a:avLst/>
              <a:gdLst>
                <a:gd name="T0" fmla="*/ 0 w 20"/>
                <a:gd name="T1" fmla="*/ 0 h 2"/>
                <a:gd name="T2" fmla="*/ 20 w 20"/>
                <a:gd name="T3" fmla="*/ 2 h 2"/>
              </a:gdLst>
              <a:ahLst/>
              <a:cxnLst>
                <a:cxn ang="0">
                  <a:pos x="T0" y="T1"/>
                </a:cxn>
                <a:cxn ang="0">
                  <a:pos x="T2" y="T3"/>
                </a:cxn>
              </a:cxnLst>
              <a:rect l="0" t="0" r="r" b="b"/>
              <a:pathLst>
                <a:path w="20" h="2">
                  <a:moveTo>
                    <a:pt x="0" y="0"/>
                  </a:moveTo>
                  <a:cubicBezTo>
                    <a:pt x="6" y="0"/>
                    <a:pt x="13" y="1"/>
                    <a:pt x="20" y="2"/>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29" name="Freeform 26">
              <a:extLst>
                <a:ext uri="{FF2B5EF4-FFF2-40B4-BE49-F238E27FC236}">
                  <a16:creationId xmlns:a16="http://schemas.microsoft.com/office/drawing/2014/main" id="{A2AF4413-3DFC-42CC-B806-5C9D65EF3C69}"/>
                </a:ext>
              </a:extLst>
            </p:cNvPr>
            <p:cNvSpPr>
              <a:spLocks/>
            </p:cNvSpPr>
            <p:nvPr userDrawn="1"/>
          </p:nvSpPr>
          <p:spPr bwMode="auto">
            <a:xfrm>
              <a:off x="11541125" y="2830513"/>
              <a:ext cx="47625" cy="33338"/>
            </a:xfrm>
            <a:custGeom>
              <a:avLst/>
              <a:gdLst>
                <a:gd name="T0" fmla="*/ 13 w 13"/>
                <a:gd name="T1" fmla="*/ 0 h 9"/>
                <a:gd name="T2" fmla="*/ 0 w 13"/>
                <a:gd name="T3" fmla="*/ 9 h 9"/>
              </a:gdLst>
              <a:ahLst/>
              <a:cxnLst>
                <a:cxn ang="0">
                  <a:pos x="T0" y="T1"/>
                </a:cxn>
                <a:cxn ang="0">
                  <a:pos x="T2" y="T3"/>
                </a:cxn>
              </a:cxnLst>
              <a:rect l="0" t="0" r="r" b="b"/>
              <a:pathLst>
                <a:path w="13" h="9">
                  <a:moveTo>
                    <a:pt x="13" y="0"/>
                  </a:moveTo>
                  <a:cubicBezTo>
                    <a:pt x="9" y="3"/>
                    <a:pt x="5" y="6"/>
                    <a:pt x="0" y="9"/>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30" name="Freeform 27">
              <a:extLst>
                <a:ext uri="{FF2B5EF4-FFF2-40B4-BE49-F238E27FC236}">
                  <a16:creationId xmlns:a16="http://schemas.microsoft.com/office/drawing/2014/main" id="{798A91DD-1A22-49FA-8E11-C1ADA0DF3C72}"/>
                </a:ext>
              </a:extLst>
            </p:cNvPr>
            <p:cNvSpPr>
              <a:spLocks/>
            </p:cNvSpPr>
            <p:nvPr userDrawn="1"/>
          </p:nvSpPr>
          <p:spPr bwMode="auto">
            <a:xfrm>
              <a:off x="12299950" y="1838325"/>
              <a:ext cx="23812" cy="61913"/>
            </a:xfrm>
            <a:custGeom>
              <a:avLst/>
              <a:gdLst>
                <a:gd name="T0" fmla="*/ 6 w 6"/>
                <a:gd name="T1" fmla="*/ 0 h 16"/>
                <a:gd name="T2" fmla="*/ 0 w 6"/>
                <a:gd name="T3" fmla="*/ 16 h 16"/>
              </a:gdLst>
              <a:ahLst/>
              <a:cxnLst>
                <a:cxn ang="0">
                  <a:pos x="T0" y="T1"/>
                </a:cxn>
                <a:cxn ang="0">
                  <a:pos x="T2" y="T3"/>
                </a:cxn>
              </a:cxnLst>
              <a:rect l="0" t="0" r="r" b="b"/>
              <a:pathLst>
                <a:path w="6" h="16">
                  <a:moveTo>
                    <a:pt x="6" y="0"/>
                  </a:moveTo>
                  <a:cubicBezTo>
                    <a:pt x="4" y="5"/>
                    <a:pt x="2" y="11"/>
                    <a:pt x="0" y="16"/>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31" name="Freeform 28">
              <a:extLst>
                <a:ext uri="{FF2B5EF4-FFF2-40B4-BE49-F238E27FC236}">
                  <a16:creationId xmlns:a16="http://schemas.microsoft.com/office/drawing/2014/main" id="{FAA4B52B-A09C-483B-81EB-F4FB2BC87CF1}"/>
                </a:ext>
              </a:extLst>
            </p:cNvPr>
            <p:cNvSpPr>
              <a:spLocks/>
            </p:cNvSpPr>
            <p:nvPr userDrawn="1"/>
          </p:nvSpPr>
          <p:spPr bwMode="auto">
            <a:xfrm>
              <a:off x="12387263" y="946150"/>
              <a:ext cx="11112" cy="80963"/>
            </a:xfrm>
            <a:custGeom>
              <a:avLst/>
              <a:gdLst>
                <a:gd name="T0" fmla="*/ 0 w 3"/>
                <a:gd name="T1" fmla="*/ 0 h 21"/>
                <a:gd name="T2" fmla="*/ 3 w 3"/>
                <a:gd name="T3" fmla="*/ 21 h 21"/>
              </a:gdLst>
              <a:ahLst/>
              <a:cxnLst>
                <a:cxn ang="0">
                  <a:pos x="T0" y="T1"/>
                </a:cxn>
                <a:cxn ang="0">
                  <a:pos x="T2" y="T3"/>
                </a:cxn>
              </a:cxnLst>
              <a:rect l="0" t="0" r="r" b="b"/>
              <a:pathLst>
                <a:path w="3" h="21">
                  <a:moveTo>
                    <a:pt x="0" y="0"/>
                  </a:moveTo>
                  <a:cubicBezTo>
                    <a:pt x="2" y="7"/>
                    <a:pt x="3" y="14"/>
                    <a:pt x="3" y="21"/>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32" name="Freeform 29">
              <a:extLst>
                <a:ext uri="{FF2B5EF4-FFF2-40B4-BE49-F238E27FC236}">
                  <a16:creationId xmlns:a16="http://schemas.microsoft.com/office/drawing/2014/main" id="{F66AE5D5-DC9E-41F7-8E1F-AE80B4A121C0}"/>
                </a:ext>
              </a:extLst>
            </p:cNvPr>
            <p:cNvSpPr>
              <a:spLocks/>
            </p:cNvSpPr>
            <p:nvPr userDrawn="1"/>
          </p:nvSpPr>
          <p:spPr bwMode="auto">
            <a:xfrm>
              <a:off x="9963150" y="-601663"/>
              <a:ext cx="57150" cy="15875"/>
            </a:xfrm>
            <a:custGeom>
              <a:avLst/>
              <a:gdLst>
                <a:gd name="T0" fmla="*/ 0 w 15"/>
                <a:gd name="T1" fmla="*/ 4 h 4"/>
                <a:gd name="T2" fmla="*/ 15 w 15"/>
                <a:gd name="T3" fmla="*/ 0 h 4"/>
              </a:gdLst>
              <a:ahLst/>
              <a:cxnLst>
                <a:cxn ang="0">
                  <a:pos x="T0" y="T1"/>
                </a:cxn>
                <a:cxn ang="0">
                  <a:pos x="T2" y="T3"/>
                </a:cxn>
              </a:cxnLst>
              <a:rect l="0" t="0" r="r" b="b"/>
              <a:pathLst>
                <a:path w="15" h="4">
                  <a:moveTo>
                    <a:pt x="0" y="4"/>
                  </a:moveTo>
                  <a:cubicBezTo>
                    <a:pt x="5" y="2"/>
                    <a:pt x="10" y="1"/>
                    <a:pt x="15" y="0"/>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33" name="Freeform 30">
              <a:extLst>
                <a:ext uri="{FF2B5EF4-FFF2-40B4-BE49-F238E27FC236}">
                  <a16:creationId xmlns:a16="http://schemas.microsoft.com/office/drawing/2014/main" id="{62AFDD03-A7B9-4230-9B6D-B818352CA045}"/>
                </a:ext>
              </a:extLst>
            </p:cNvPr>
            <p:cNvSpPr>
              <a:spLocks/>
            </p:cNvSpPr>
            <p:nvPr userDrawn="1"/>
          </p:nvSpPr>
          <p:spPr bwMode="auto">
            <a:xfrm>
              <a:off x="9040813" y="-25400"/>
              <a:ext cx="49212" cy="46038"/>
            </a:xfrm>
            <a:custGeom>
              <a:avLst/>
              <a:gdLst>
                <a:gd name="T0" fmla="*/ 0 w 13"/>
                <a:gd name="T1" fmla="*/ 8 h 12"/>
                <a:gd name="T2" fmla="*/ 3 w 13"/>
                <a:gd name="T3" fmla="*/ 12 h 12"/>
                <a:gd name="T4" fmla="*/ 13 w 13"/>
                <a:gd name="T5" fmla="*/ 0 h 12"/>
                <a:gd name="T6" fmla="*/ 13 w 13"/>
                <a:gd name="T7" fmla="*/ 0 h 12"/>
              </a:gdLst>
              <a:ahLst/>
              <a:cxnLst>
                <a:cxn ang="0">
                  <a:pos x="T0" y="T1"/>
                </a:cxn>
                <a:cxn ang="0">
                  <a:pos x="T2" y="T3"/>
                </a:cxn>
                <a:cxn ang="0">
                  <a:pos x="T4" y="T5"/>
                </a:cxn>
                <a:cxn ang="0">
                  <a:pos x="T6" y="T7"/>
                </a:cxn>
              </a:cxnLst>
              <a:rect l="0" t="0" r="r" b="b"/>
              <a:pathLst>
                <a:path w="13" h="12">
                  <a:moveTo>
                    <a:pt x="0" y="8"/>
                  </a:moveTo>
                  <a:cubicBezTo>
                    <a:pt x="0" y="9"/>
                    <a:pt x="1" y="10"/>
                    <a:pt x="3" y="12"/>
                  </a:cubicBezTo>
                  <a:cubicBezTo>
                    <a:pt x="6" y="8"/>
                    <a:pt x="10" y="4"/>
                    <a:pt x="13" y="0"/>
                  </a:cubicBezTo>
                  <a:cubicBezTo>
                    <a:pt x="13" y="0"/>
                    <a:pt x="13" y="0"/>
                    <a:pt x="13" y="0"/>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34" name="Freeform 31">
              <a:extLst>
                <a:ext uri="{FF2B5EF4-FFF2-40B4-BE49-F238E27FC236}">
                  <a16:creationId xmlns:a16="http://schemas.microsoft.com/office/drawing/2014/main" id="{78991E59-CB9B-4166-BB71-FC31E3994A54}"/>
                </a:ext>
              </a:extLst>
            </p:cNvPr>
            <p:cNvSpPr>
              <a:spLocks/>
            </p:cNvSpPr>
            <p:nvPr userDrawn="1"/>
          </p:nvSpPr>
          <p:spPr bwMode="auto">
            <a:xfrm>
              <a:off x="12206288" y="2063750"/>
              <a:ext cx="25400" cy="57150"/>
            </a:xfrm>
            <a:custGeom>
              <a:avLst/>
              <a:gdLst>
                <a:gd name="T0" fmla="*/ 7 w 7"/>
                <a:gd name="T1" fmla="*/ 0 h 15"/>
                <a:gd name="T2" fmla="*/ 0 w 7"/>
                <a:gd name="T3" fmla="*/ 15 h 15"/>
              </a:gdLst>
              <a:ahLst/>
              <a:cxnLst>
                <a:cxn ang="0">
                  <a:pos x="T0" y="T1"/>
                </a:cxn>
                <a:cxn ang="0">
                  <a:pos x="T2" y="T3"/>
                </a:cxn>
              </a:cxnLst>
              <a:rect l="0" t="0" r="r" b="b"/>
              <a:pathLst>
                <a:path w="7" h="15">
                  <a:moveTo>
                    <a:pt x="7" y="0"/>
                  </a:moveTo>
                  <a:cubicBezTo>
                    <a:pt x="5" y="5"/>
                    <a:pt x="3" y="10"/>
                    <a:pt x="0" y="15"/>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35" name="Freeform 32">
              <a:extLst>
                <a:ext uri="{FF2B5EF4-FFF2-40B4-BE49-F238E27FC236}">
                  <a16:creationId xmlns:a16="http://schemas.microsoft.com/office/drawing/2014/main" id="{A54DA0DA-3AC6-49CE-95AA-8881BB7E182C}"/>
                </a:ext>
              </a:extLst>
            </p:cNvPr>
            <p:cNvSpPr>
              <a:spLocks/>
            </p:cNvSpPr>
            <p:nvPr userDrawn="1"/>
          </p:nvSpPr>
          <p:spPr bwMode="auto">
            <a:xfrm>
              <a:off x="9718675" y="-517525"/>
              <a:ext cx="52387" cy="23813"/>
            </a:xfrm>
            <a:custGeom>
              <a:avLst/>
              <a:gdLst>
                <a:gd name="T0" fmla="*/ 0 w 14"/>
                <a:gd name="T1" fmla="*/ 6 h 6"/>
                <a:gd name="T2" fmla="*/ 14 w 14"/>
                <a:gd name="T3" fmla="*/ 0 h 6"/>
              </a:gdLst>
              <a:ahLst/>
              <a:cxnLst>
                <a:cxn ang="0">
                  <a:pos x="T0" y="T1"/>
                </a:cxn>
                <a:cxn ang="0">
                  <a:pos x="T2" y="T3"/>
                </a:cxn>
              </a:cxnLst>
              <a:rect l="0" t="0" r="r" b="b"/>
              <a:pathLst>
                <a:path w="14" h="6">
                  <a:moveTo>
                    <a:pt x="0" y="6"/>
                  </a:moveTo>
                  <a:cubicBezTo>
                    <a:pt x="5" y="4"/>
                    <a:pt x="10" y="2"/>
                    <a:pt x="14" y="0"/>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36" name="Freeform 33">
              <a:extLst>
                <a:ext uri="{FF2B5EF4-FFF2-40B4-BE49-F238E27FC236}">
                  <a16:creationId xmlns:a16="http://schemas.microsoft.com/office/drawing/2014/main" id="{5A799344-28A5-405C-9E81-8E8515541EF4}"/>
                </a:ext>
              </a:extLst>
            </p:cNvPr>
            <p:cNvSpPr>
              <a:spLocks/>
            </p:cNvSpPr>
            <p:nvPr userDrawn="1"/>
          </p:nvSpPr>
          <p:spPr bwMode="auto">
            <a:xfrm>
              <a:off x="12409488" y="1316038"/>
              <a:ext cx="4762" cy="68263"/>
            </a:xfrm>
            <a:custGeom>
              <a:avLst/>
              <a:gdLst>
                <a:gd name="T0" fmla="*/ 1 w 1"/>
                <a:gd name="T1" fmla="*/ 0 h 18"/>
                <a:gd name="T2" fmla="*/ 0 w 1"/>
                <a:gd name="T3" fmla="*/ 18 h 18"/>
              </a:gdLst>
              <a:ahLst/>
              <a:cxnLst>
                <a:cxn ang="0">
                  <a:pos x="T0" y="T1"/>
                </a:cxn>
                <a:cxn ang="0">
                  <a:pos x="T2" y="T3"/>
                </a:cxn>
              </a:cxnLst>
              <a:rect l="0" t="0" r="r" b="b"/>
              <a:pathLst>
                <a:path w="1" h="18">
                  <a:moveTo>
                    <a:pt x="1" y="0"/>
                  </a:moveTo>
                  <a:cubicBezTo>
                    <a:pt x="0" y="6"/>
                    <a:pt x="0" y="12"/>
                    <a:pt x="0" y="18"/>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37" name="Freeform 34">
              <a:extLst>
                <a:ext uri="{FF2B5EF4-FFF2-40B4-BE49-F238E27FC236}">
                  <a16:creationId xmlns:a16="http://schemas.microsoft.com/office/drawing/2014/main" id="{3D94ECA2-04BE-4902-872B-C60672ACD342}"/>
                </a:ext>
              </a:extLst>
            </p:cNvPr>
            <p:cNvSpPr>
              <a:spLocks/>
            </p:cNvSpPr>
            <p:nvPr userDrawn="1"/>
          </p:nvSpPr>
          <p:spPr bwMode="auto">
            <a:xfrm>
              <a:off x="12368213" y="1606550"/>
              <a:ext cx="11112" cy="60325"/>
            </a:xfrm>
            <a:custGeom>
              <a:avLst/>
              <a:gdLst>
                <a:gd name="T0" fmla="*/ 3 w 3"/>
                <a:gd name="T1" fmla="*/ 0 h 16"/>
                <a:gd name="T2" fmla="*/ 0 w 3"/>
                <a:gd name="T3" fmla="*/ 16 h 16"/>
              </a:gdLst>
              <a:ahLst/>
              <a:cxnLst>
                <a:cxn ang="0">
                  <a:pos x="T0" y="T1"/>
                </a:cxn>
                <a:cxn ang="0">
                  <a:pos x="T2" y="T3"/>
                </a:cxn>
              </a:cxnLst>
              <a:rect l="0" t="0" r="r" b="b"/>
              <a:pathLst>
                <a:path w="3" h="16">
                  <a:moveTo>
                    <a:pt x="3" y="0"/>
                  </a:moveTo>
                  <a:cubicBezTo>
                    <a:pt x="2" y="5"/>
                    <a:pt x="1" y="11"/>
                    <a:pt x="0" y="16"/>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38" name="Freeform 35">
              <a:extLst>
                <a:ext uri="{FF2B5EF4-FFF2-40B4-BE49-F238E27FC236}">
                  <a16:creationId xmlns:a16="http://schemas.microsoft.com/office/drawing/2014/main" id="{F8052A64-6314-4591-A439-55789CF6E627}"/>
                </a:ext>
              </a:extLst>
            </p:cNvPr>
            <p:cNvSpPr>
              <a:spLocks/>
            </p:cNvSpPr>
            <p:nvPr userDrawn="1"/>
          </p:nvSpPr>
          <p:spPr bwMode="auto">
            <a:xfrm>
              <a:off x="10023475" y="310356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39" name="Freeform 36">
              <a:extLst>
                <a:ext uri="{FF2B5EF4-FFF2-40B4-BE49-F238E27FC236}">
                  <a16:creationId xmlns:a16="http://schemas.microsoft.com/office/drawing/2014/main" id="{1E83FDC3-4C24-40D3-ADD5-65E32C158393}"/>
                </a:ext>
              </a:extLst>
            </p:cNvPr>
            <p:cNvSpPr>
              <a:spLocks/>
            </p:cNvSpPr>
            <p:nvPr userDrawn="1"/>
          </p:nvSpPr>
          <p:spPr bwMode="auto">
            <a:xfrm>
              <a:off x="8848725" y="260350"/>
              <a:ext cx="1349375" cy="1855788"/>
            </a:xfrm>
            <a:custGeom>
              <a:avLst/>
              <a:gdLst>
                <a:gd name="T0" fmla="*/ 183 w 357"/>
                <a:gd name="T1" fmla="*/ 376 h 487"/>
                <a:gd name="T2" fmla="*/ 354 w 357"/>
                <a:gd name="T3" fmla="*/ 487 h 487"/>
                <a:gd name="T4" fmla="*/ 357 w 357"/>
                <a:gd name="T5" fmla="*/ 472 h 487"/>
                <a:gd name="T6" fmla="*/ 48 w 357"/>
                <a:gd name="T7" fmla="*/ 85 h 487"/>
                <a:gd name="T8" fmla="*/ 9 w 357"/>
                <a:gd name="T9" fmla="*/ 0 h 487"/>
                <a:gd name="T10" fmla="*/ 0 w 357"/>
                <a:gd name="T11" fmla="*/ 15 h 487"/>
                <a:gd name="T12" fmla="*/ 34 w 357"/>
                <a:gd name="T13" fmla="*/ 91 h 487"/>
                <a:gd name="T14" fmla="*/ 183 w 357"/>
                <a:gd name="T15" fmla="*/ 376 h 4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7" h="487">
                  <a:moveTo>
                    <a:pt x="183" y="376"/>
                  </a:moveTo>
                  <a:cubicBezTo>
                    <a:pt x="233" y="435"/>
                    <a:pt x="290" y="472"/>
                    <a:pt x="354" y="487"/>
                  </a:cubicBezTo>
                  <a:cubicBezTo>
                    <a:pt x="357" y="472"/>
                    <a:pt x="357" y="472"/>
                    <a:pt x="357" y="472"/>
                  </a:cubicBezTo>
                  <a:cubicBezTo>
                    <a:pt x="195" y="434"/>
                    <a:pt x="113" y="256"/>
                    <a:pt x="48" y="85"/>
                  </a:cubicBezTo>
                  <a:cubicBezTo>
                    <a:pt x="36" y="55"/>
                    <a:pt x="23" y="27"/>
                    <a:pt x="9" y="0"/>
                  </a:cubicBezTo>
                  <a:cubicBezTo>
                    <a:pt x="6" y="5"/>
                    <a:pt x="3" y="10"/>
                    <a:pt x="0" y="15"/>
                  </a:cubicBezTo>
                  <a:cubicBezTo>
                    <a:pt x="12" y="39"/>
                    <a:pt x="24" y="64"/>
                    <a:pt x="34" y="91"/>
                  </a:cubicBezTo>
                  <a:cubicBezTo>
                    <a:pt x="70" y="186"/>
                    <a:pt x="114" y="294"/>
                    <a:pt x="183" y="376"/>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40" name="Freeform 37">
              <a:extLst>
                <a:ext uri="{FF2B5EF4-FFF2-40B4-BE49-F238E27FC236}">
                  <a16:creationId xmlns:a16="http://schemas.microsoft.com/office/drawing/2014/main" id="{6FB829D0-527A-4910-8DF7-E64A818A1103}"/>
                </a:ext>
              </a:extLst>
            </p:cNvPr>
            <p:cNvSpPr>
              <a:spLocks/>
            </p:cNvSpPr>
            <p:nvPr userDrawn="1"/>
          </p:nvSpPr>
          <p:spPr bwMode="auto">
            <a:xfrm>
              <a:off x="10814050" y="1865313"/>
              <a:ext cx="1312862" cy="446088"/>
            </a:xfrm>
            <a:custGeom>
              <a:avLst/>
              <a:gdLst>
                <a:gd name="T0" fmla="*/ 244 w 347"/>
                <a:gd name="T1" fmla="*/ 30 h 117"/>
                <a:gd name="T2" fmla="*/ 39 w 347"/>
                <a:gd name="T3" fmla="*/ 34 h 117"/>
                <a:gd name="T4" fmla="*/ 0 w 347"/>
                <a:gd name="T5" fmla="*/ 44 h 117"/>
                <a:gd name="T6" fmla="*/ 3 w 347"/>
                <a:gd name="T7" fmla="*/ 59 h 117"/>
                <a:gd name="T8" fmla="*/ 43 w 347"/>
                <a:gd name="T9" fmla="*/ 49 h 117"/>
                <a:gd name="T10" fmla="*/ 238 w 347"/>
                <a:gd name="T11" fmla="*/ 45 h 117"/>
                <a:gd name="T12" fmla="*/ 339 w 347"/>
                <a:gd name="T13" fmla="*/ 117 h 117"/>
                <a:gd name="T14" fmla="*/ 347 w 347"/>
                <a:gd name="T15" fmla="*/ 104 h 117"/>
                <a:gd name="T16" fmla="*/ 244 w 347"/>
                <a:gd name="T17" fmla="*/ 3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7" h="117">
                  <a:moveTo>
                    <a:pt x="244" y="30"/>
                  </a:moveTo>
                  <a:cubicBezTo>
                    <a:pt x="166" y="0"/>
                    <a:pt x="104" y="17"/>
                    <a:pt x="39" y="34"/>
                  </a:cubicBezTo>
                  <a:cubicBezTo>
                    <a:pt x="27" y="38"/>
                    <a:pt x="14" y="41"/>
                    <a:pt x="0" y="44"/>
                  </a:cubicBezTo>
                  <a:cubicBezTo>
                    <a:pt x="3" y="59"/>
                    <a:pt x="3" y="59"/>
                    <a:pt x="3" y="59"/>
                  </a:cubicBezTo>
                  <a:cubicBezTo>
                    <a:pt x="17" y="56"/>
                    <a:pt x="30" y="52"/>
                    <a:pt x="43" y="49"/>
                  </a:cubicBezTo>
                  <a:cubicBezTo>
                    <a:pt x="109" y="31"/>
                    <a:pt x="165" y="16"/>
                    <a:pt x="238" y="45"/>
                  </a:cubicBezTo>
                  <a:cubicBezTo>
                    <a:pt x="280" y="61"/>
                    <a:pt x="312" y="86"/>
                    <a:pt x="339" y="117"/>
                  </a:cubicBezTo>
                  <a:cubicBezTo>
                    <a:pt x="342" y="113"/>
                    <a:pt x="345" y="108"/>
                    <a:pt x="347" y="104"/>
                  </a:cubicBezTo>
                  <a:cubicBezTo>
                    <a:pt x="320" y="73"/>
                    <a:pt x="287" y="47"/>
                    <a:pt x="244" y="3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41" name="Freeform 38">
              <a:extLst>
                <a:ext uri="{FF2B5EF4-FFF2-40B4-BE49-F238E27FC236}">
                  <a16:creationId xmlns:a16="http://schemas.microsoft.com/office/drawing/2014/main" id="{A54E0312-CAC4-45F5-AE93-AFA4ED6BE9E4}"/>
                </a:ext>
              </a:extLst>
            </p:cNvPr>
            <p:cNvSpPr>
              <a:spLocks/>
            </p:cNvSpPr>
            <p:nvPr userDrawn="1"/>
          </p:nvSpPr>
          <p:spPr bwMode="auto">
            <a:xfrm>
              <a:off x="10288588" y="-658813"/>
              <a:ext cx="2022475" cy="1289050"/>
            </a:xfrm>
            <a:custGeom>
              <a:avLst/>
              <a:gdLst>
                <a:gd name="T0" fmla="*/ 357 w 535"/>
                <a:gd name="T1" fmla="*/ 211 h 338"/>
                <a:gd name="T2" fmla="*/ 272 w 535"/>
                <a:gd name="T3" fmla="*/ 175 h 338"/>
                <a:gd name="T4" fmla="*/ 120 w 535"/>
                <a:gd name="T5" fmla="*/ 104 h 338"/>
                <a:gd name="T6" fmla="*/ 17 w 535"/>
                <a:gd name="T7" fmla="*/ 0 h 338"/>
                <a:gd name="T8" fmla="*/ 0 w 535"/>
                <a:gd name="T9" fmla="*/ 1 h 338"/>
                <a:gd name="T10" fmla="*/ 0 w 535"/>
                <a:gd name="T11" fmla="*/ 1 h 338"/>
                <a:gd name="T12" fmla="*/ 112 w 535"/>
                <a:gd name="T13" fmla="*/ 117 h 338"/>
                <a:gd name="T14" fmla="*/ 266 w 535"/>
                <a:gd name="T15" fmla="*/ 189 h 338"/>
                <a:gd name="T16" fmla="*/ 351 w 535"/>
                <a:gd name="T17" fmla="*/ 225 h 338"/>
                <a:gd name="T18" fmla="*/ 535 w 535"/>
                <a:gd name="T19" fmla="*/ 338 h 338"/>
                <a:gd name="T20" fmla="*/ 525 w 535"/>
                <a:gd name="T21" fmla="*/ 312 h 338"/>
                <a:gd name="T22" fmla="*/ 357 w 535"/>
                <a:gd name="T23" fmla="*/ 211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5" h="338">
                  <a:moveTo>
                    <a:pt x="357" y="211"/>
                  </a:moveTo>
                  <a:cubicBezTo>
                    <a:pt x="329" y="198"/>
                    <a:pt x="300" y="186"/>
                    <a:pt x="272" y="175"/>
                  </a:cubicBezTo>
                  <a:cubicBezTo>
                    <a:pt x="221" y="154"/>
                    <a:pt x="168" y="133"/>
                    <a:pt x="120" y="104"/>
                  </a:cubicBezTo>
                  <a:cubicBezTo>
                    <a:pt x="74" y="76"/>
                    <a:pt x="42" y="40"/>
                    <a:pt x="17" y="0"/>
                  </a:cubicBezTo>
                  <a:cubicBezTo>
                    <a:pt x="12" y="0"/>
                    <a:pt x="6" y="1"/>
                    <a:pt x="0" y="1"/>
                  </a:cubicBezTo>
                  <a:cubicBezTo>
                    <a:pt x="0" y="1"/>
                    <a:pt x="0" y="1"/>
                    <a:pt x="0" y="1"/>
                  </a:cubicBezTo>
                  <a:cubicBezTo>
                    <a:pt x="27" y="46"/>
                    <a:pt x="61" y="86"/>
                    <a:pt x="112" y="117"/>
                  </a:cubicBezTo>
                  <a:cubicBezTo>
                    <a:pt x="161" y="147"/>
                    <a:pt x="214" y="168"/>
                    <a:pt x="266" y="189"/>
                  </a:cubicBezTo>
                  <a:cubicBezTo>
                    <a:pt x="294" y="200"/>
                    <a:pt x="323" y="212"/>
                    <a:pt x="351" y="225"/>
                  </a:cubicBezTo>
                  <a:cubicBezTo>
                    <a:pt x="415" y="254"/>
                    <a:pt x="476" y="295"/>
                    <a:pt x="535" y="338"/>
                  </a:cubicBezTo>
                  <a:cubicBezTo>
                    <a:pt x="532" y="329"/>
                    <a:pt x="529" y="321"/>
                    <a:pt x="525" y="312"/>
                  </a:cubicBezTo>
                  <a:cubicBezTo>
                    <a:pt x="471" y="274"/>
                    <a:pt x="416" y="238"/>
                    <a:pt x="357" y="21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42" name="Freeform 39">
              <a:extLst>
                <a:ext uri="{FF2B5EF4-FFF2-40B4-BE49-F238E27FC236}">
                  <a16:creationId xmlns:a16="http://schemas.microsoft.com/office/drawing/2014/main" id="{DA1D89B4-88BE-4FA2-8EFC-D910A2F90342}"/>
                </a:ext>
              </a:extLst>
            </p:cNvPr>
            <p:cNvSpPr>
              <a:spLocks/>
            </p:cNvSpPr>
            <p:nvPr userDrawn="1"/>
          </p:nvSpPr>
          <p:spPr bwMode="auto">
            <a:xfrm>
              <a:off x="8780463" y="2052638"/>
              <a:ext cx="1304925" cy="742950"/>
            </a:xfrm>
            <a:custGeom>
              <a:avLst/>
              <a:gdLst>
                <a:gd name="T0" fmla="*/ 345 w 345"/>
                <a:gd name="T1" fmla="*/ 180 h 195"/>
                <a:gd name="T2" fmla="*/ 0 w 345"/>
                <a:gd name="T3" fmla="*/ 0 h 195"/>
                <a:gd name="T4" fmla="*/ 18 w 345"/>
                <a:gd name="T5" fmla="*/ 36 h 195"/>
                <a:gd name="T6" fmla="*/ 343 w 345"/>
                <a:gd name="T7" fmla="*/ 195 h 195"/>
                <a:gd name="T8" fmla="*/ 345 w 345"/>
                <a:gd name="T9" fmla="*/ 180 h 195"/>
              </a:gdLst>
              <a:ahLst/>
              <a:cxnLst>
                <a:cxn ang="0">
                  <a:pos x="T0" y="T1"/>
                </a:cxn>
                <a:cxn ang="0">
                  <a:pos x="T2" y="T3"/>
                </a:cxn>
                <a:cxn ang="0">
                  <a:pos x="T4" y="T5"/>
                </a:cxn>
                <a:cxn ang="0">
                  <a:pos x="T6" y="T7"/>
                </a:cxn>
                <a:cxn ang="0">
                  <a:pos x="T8" y="T9"/>
                </a:cxn>
              </a:cxnLst>
              <a:rect l="0" t="0" r="r" b="b"/>
              <a:pathLst>
                <a:path w="345" h="195">
                  <a:moveTo>
                    <a:pt x="345" y="180"/>
                  </a:moveTo>
                  <a:cubicBezTo>
                    <a:pt x="229" y="144"/>
                    <a:pt x="75" y="74"/>
                    <a:pt x="0" y="0"/>
                  </a:cubicBezTo>
                  <a:cubicBezTo>
                    <a:pt x="6" y="13"/>
                    <a:pt x="12" y="25"/>
                    <a:pt x="18" y="36"/>
                  </a:cubicBezTo>
                  <a:cubicBezTo>
                    <a:pt x="102" y="102"/>
                    <a:pt x="237" y="163"/>
                    <a:pt x="343" y="195"/>
                  </a:cubicBezTo>
                  <a:lnTo>
                    <a:pt x="345" y="18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43" name="Freeform 40">
              <a:extLst>
                <a:ext uri="{FF2B5EF4-FFF2-40B4-BE49-F238E27FC236}">
                  <a16:creationId xmlns:a16="http://schemas.microsoft.com/office/drawing/2014/main" id="{5B36A1BE-E3FF-4700-B092-6CFD55B52332}"/>
                </a:ext>
              </a:extLst>
            </p:cNvPr>
            <p:cNvSpPr>
              <a:spLocks/>
            </p:cNvSpPr>
            <p:nvPr userDrawn="1"/>
          </p:nvSpPr>
          <p:spPr bwMode="auto">
            <a:xfrm>
              <a:off x="10950575" y="2844800"/>
              <a:ext cx="407987" cy="152400"/>
            </a:xfrm>
            <a:custGeom>
              <a:avLst/>
              <a:gdLst>
                <a:gd name="T0" fmla="*/ 0 w 108"/>
                <a:gd name="T1" fmla="*/ 0 h 40"/>
                <a:gd name="T2" fmla="*/ 3 w 108"/>
                <a:gd name="T3" fmla="*/ 15 h 40"/>
                <a:gd name="T4" fmla="*/ 78 w 108"/>
                <a:gd name="T5" fmla="*/ 33 h 40"/>
                <a:gd name="T6" fmla="*/ 92 w 108"/>
                <a:gd name="T7" fmla="*/ 40 h 40"/>
                <a:gd name="T8" fmla="*/ 108 w 108"/>
                <a:gd name="T9" fmla="*/ 32 h 40"/>
                <a:gd name="T10" fmla="*/ 84 w 108"/>
                <a:gd name="T11" fmla="*/ 19 h 40"/>
                <a:gd name="T12" fmla="*/ 0 w 108"/>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108" h="40">
                  <a:moveTo>
                    <a:pt x="0" y="0"/>
                  </a:moveTo>
                  <a:cubicBezTo>
                    <a:pt x="3" y="15"/>
                    <a:pt x="3" y="15"/>
                    <a:pt x="3" y="15"/>
                  </a:cubicBezTo>
                  <a:cubicBezTo>
                    <a:pt x="29" y="18"/>
                    <a:pt x="55" y="23"/>
                    <a:pt x="78" y="33"/>
                  </a:cubicBezTo>
                  <a:cubicBezTo>
                    <a:pt x="83" y="35"/>
                    <a:pt x="87" y="37"/>
                    <a:pt x="92" y="40"/>
                  </a:cubicBezTo>
                  <a:cubicBezTo>
                    <a:pt x="97" y="37"/>
                    <a:pt x="102" y="35"/>
                    <a:pt x="108" y="32"/>
                  </a:cubicBezTo>
                  <a:cubicBezTo>
                    <a:pt x="100" y="27"/>
                    <a:pt x="93" y="23"/>
                    <a:pt x="84" y="19"/>
                  </a:cubicBezTo>
                  <a:cubicBezTo>
                    <a:pt x="58" y="7"/>
                    <a:pt x="29" y="2"/>
                    <a:pt x="0"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44" name="Freeform 41">
              <a:extLst>
                <a:ext uri="{FF2B5EF4-FFF2-40B4-BE49-F238E27FC236}">
                  <a16:creationId xmlns:a16="http://schemas.microsoft.com/office/drawing/2014/main" id="{1DE00589-122D-4B4A-826F-B845200EF7E9}"/>
                </a:ext>
              </a:extLst>
            </p:cNvPr>
            <p:cNvSpPr>
              <a:spLocks/>
            </p:cNvSpPr>
            <p:nvPr userDrawn="1"/>
          </p:nvSpPr>
          <p:spPr bwMode="auto">
            <a:xfrm>
              <a:off x="10636250" y="-661988"/>
              <a:ext cx="1308100" cy="655638"/>
            </a:xfrm>
            <a:custGeom>
              <a:avLst/>
              <a:gdLst>
                <a:gd name="T0" fmla="*/ 316 w 346"/>
                <a:gd name="T1" fmla="*/ 140 h 172"/>
                <a:gd name="T2" fmla="*/ 129 w 346"/>
                <a:gd name="T3" fmla="*/ 76 h 172"/>
                <a:gd name="T4" fmla="*/ 20 w 346"/>
                <a:gd name="T5" fmla="*/ 2 h 172"/>
                <a:gd name="T6" fmla="*/ 0 w 346"/>
                <a:gd name="T7" fmla="*/ 0 h 172"/>
                <a:gd name="T8" fmla="*/ 125 w 346"/>
                <a:gd name="T9" fmla="*/ 90 h 172"/>
                <a:gd name="T10" fmla="*/ 346 w 346"/>
                <a:gd name="T11" fmla="*/ 172 h 172"/>
                <a:gd name="T12" fmla="*/ 316 w 346"/>
                <a:gd name="T13" fmla="*/ 140 h 172"/>
              </a:gdLst>
              <a:ahLst/>
              <a:cxnLst>
                <a:cxn ang="0">
                  <a:pos x="T0" y="T1"/>
                </a:cxn>
                <a:cxn ang="0">
                  <a:pos x="T2" y="T3"/>
                </a:cxn>
                <a:cxn ang="0">
                  <a:pos x="T4" y="T5"/>
                </a:cxn>
                <a:cxn ang="0">
                  <a:pos x="T6" y="T7"/>
                </a:cxn>
                <a:cxn ang="0">
                  <a:pos x="T8" y="T9"/>
                </a:cxn>
                <a:cxn ang="0">
                  <a:pos x="T10" y="T11"/>
                </a:cxn>
                <a:cxn ang="0">
                  <a:pos x="T12" y="T13"/>
                </a:cxn>
              </a:cxnLst>
              <a:rect l="0" t="0" r="r" b="b"/>
              <a:pathLst>
                <a:path w="346" h="172">
                  <a:moveTo>
                    <a:pt x="316" y="140"/>
                  </a:moveTo>
                  <a:cubicBezTo>
                    <a:pt x="267" y="118"/>
                    <a:pt x="207" y="97"/>
                    <a:pt x="129" y="76"/>
                  </a:cubicBezTo>
                  <a:cubicBezTo>
                    <a:pt x="81" y="63"/>
                    <a:pt x="47" y="36"/>
                    <a:pt x="20" y="2"/>
                  </a:cubicBezTo>
                  <a:cubicBezTo>
                    <a:pt x="13" y="1"/>
                    <a:pt x="6" y="0"/>
                    <a:pt x="0" y="0"/>
                  </a:cubicBezTo>
                  <a:cubicBezTo>
                    <a:pt x="30" y="42"/>
                    <a:pt x="68" y="75"/>
                    <a:pt x="125" y="90"/>
                  </a:cubicBezTo>
                  <a:cubicBezTo>
                    <a:pt x="223" y="117"/>
                    <a:pt x="292" y="143"/>
                    <a:pt x="346" y="172"/>
                  </a:cubicBezTo>
                  <a:cubicBezTo>
                    <a:pt x="337" y="161"/>
                    <a:pt x="327" y="150"/>
                    <a:pt x="316" y="14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45" name="Freeform 42">
              <a:extLst>
                <a:ext uri="{FF2B5EF4-FFF2-40B4-BE49-F238E27FC236}">
                  <a16:creationId xmlns:a16="http://schemas.microsoft.com/office/drawing/2014/main" id="{F380B8A5-15EB-4FC1-A46F-4136B746FA82}"/>
                </a:ext>
              </a:extLst>
            </p:cNvPr>
            <p:cNvSpPr>
              <a:spLocks/>
            </p:cNvSpPr>
            <p:nvPr userDrawn="1"/>
          </p:nvSpPr>
          <p:spPr bwMode="auto">
            <a:xfrm>
              <a:off x="10920413" y="2635250"/>
              <a:ext cx="668337" cy="228600"/>
            </a:xfrm>
            <a:custGeom>
              <a:avLst/>
              <a:gdLst>
                <a:gd name="T0" fmla="*/ 4 w 177"/>
                <a:gd name="T1" fmla="*/ 5 h 60"/>
                <a:gd name="T2" fmla="*/ 0 w 177"/>
                <a:gd name="T3" fmla="*/ 5 h 60"/>
                <a:gd name="T4" fmla="*/ 2 w 177"/>
                <a:gd name="T5" fmla="*/ 20 h 60"/>
                <a:gd name="T6" fmla="*/ 5 w 177"/>
                <a:gd name="T7" fmla="*/ 20 h 60"/>
                <a:gd name="T8" fmla="*/ 164 w 177"/>
                <a:gd name="T9" fmla="*/ 60 h 60"/>
                <a:gd name="T10" fmla="*/ 177 w 177"/>
                <a:gd name="T11" fmla="*/ 51 h 60"/>
                <a:gd name="T12" fmla="*/ 4 w 177"/>
                <a:gd name="T13" fmla="*/ 5 h 60"/>
              </a:gdLst>
              <a:ahLst/>
              <a:cxnLst>
                <a:cxn ang="0">
                  <a:pos x="T0" y="T1"/>
                </a:cxn>
                <a:cxn ang="0">
                  <a:pos x="T2" y="T3"/>
                </a:cxn>
                <a:cxn ang="0">
                  <a:pos x="T4" y="T5"/>
                </a:cxn>
                <a:cxn ang="0">
                  <a:pos x="T6" y="T7"/>
                </a:cxn>
                <a:cxn ang="0">
                  <a:pos x="T8" y="T9"/>
                </a:cxn>
                <a:cxn ang="0">
                  <a:pos x="T10" y="T11"/>
                </a:cxn>
                <a:cxn ang="0">
                  <a:pos x="T12" y="T13"/>
                </a:cxn>
              </a:cxnLst>
              <a:rect l="0" t="0" r="r" b="b"/>
              <a:pathLst>
                <a:path w="177" h="60">
                  <a:moveTo>
                    <a:pt x="4" y="5"/>
                  </a:moveTo>
                  <a:cubicBezTo>
                    <a:pt x="3" y="5"/>
                    <a:pt x="1" y="5"/>
                    <a:pt x="0" y="5"/>
                  </a:cubicBezTo>
                  <a:cubicBezTo>
                    <a:pt x="2" y="20"/>
                    <a:pt x="2" y="20"/>
                    <a:pt x="2" y="20"/>
                  </a:cubicBezTo>
                  <a:cubicBezTo>
                    <a:pt x="3" y="20"/>
                    <a:pt x="4" y="20"/>
                    <a:pt x="5" y="20"/>
                  </a:cubicBezTo>
                  <a:cubicBezTo>
                    <a:pt x="70" y="17"/>
                    <a:pt x="120" y="15"/>
                    <a:pt x="164" y="60"/>
                  </a:cubicBezTo>
                  <a:cubicBezTo>
                    <a:pt x="169" y="57"/>
                    <a:pt x="173" y="54"/>
                    <a:pt x="177" y="51"/>
                  </a:cubicBezTo>
                  <a:cubicBezTo>
                    <a:pt x="127" y="0"/>
                    <a:pt x="70" y="2"/>
                    <a:pt x="4" y="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46" name="Freeform 43">
              <a:extLst>
                <a:ext uri="{FF2B5EF4-FFF2-40B4-BE49-F238E27FC236}">
                  <a16:creationId xmlns:a16="http://schemas.microsoft.com/office/drawing/2014/main" id="{9E212B0D-FA44-47E0-9AA2-E17FFA569D98}"/>
                </a:ext>
              </a:extLst>
            </p:cNvPr>
            <p:cNvSpPr>
              <a:spLocks/>
            </p:cNvSpPr>
            <p:nvPr userDrawn="1"/>
          </p:nvSpPr>
          <p:spPr bwMode="auto">
            <a:xfrm>
              <a:off x="8636000" y="1598613"/>
              <a:ext cx="1474787" cy="1036638"/>
            </a:xfrm>
            <a:custGeom>
              <a:avLst/>
              <a:gdLst>
                <a:gd name="T0" fmla="*/ 388 w 390"/>
                <a:gd name="T1" fmla="*/ 272 h 272"/>
                <a:gd name="T2" fmla="*/ 390 w 390"/>
                <a:gd name="T3" fmla="*/ 257 h 272"/>
                <a:gd name="T4" fmla="*/ 0 w 390"/>
                <a:gd name="T5" fmla="*/ 0 h 272"/>
                <a:gd name="T6" fmla="*/ 7 w 390"/>
                <a:gd name="T7" fmla="*/ 31 h 272"/>
                <a:gd name="T8" fmla="*/ 388 w 390"/>
                <a:gd name="T9" fmla="*/ 272 h 272"/>
              </a:gdLst>
              <a:ahLst/>
              <a:cxnLst>
                <a:cxn ang="0">
                  <a:pos x="T0" y="T1"/>
                </a:cxn>
                <a:cxn ang="0">
                  <a:pos x="T2" y="T3"/>
                </a:cxn>
                <a:cxn ang="0">
                  <a:pos x="T4" y="T5"/>
                </a:cxn>
                <a:cxn ang="0">
                  <a:pos x="T6" y="T7"/>
                </a:cxn>
                <a:cxn ang="0">
                  <a:pos x="T8" y="T9"/>
                </a:cxn>
              </a:cxnLst>
              <a:rect l="0" t="0" r="r" b="b"/>
              <a:pathLst>
                <a:path w="390" h="272">
                  <a:moveTo>
                    <a:pt x="388" y="272"/>
                  </a:moveTo>
                  <a:cubicBezTo>
                    <a:pt x="390" y="257"/>
                    <a:pt x="390" y="257"/>
                    <a:pt x="390" y="257"/>
                  </a:cubicBezTo>
                  <a:cubicBezTo>
                    <a:pt x="221" y="202"/>
                    <a:pt x="78" y="98"/>
                    <a:pt x="0" y="0"/>
                  </a:cubicBezTo>
                  <a:cubicBezTo>
                    <a:pt x="2" y="11"/>
                    <a:pt x="4" y="21"/>
                    <a:pt x="7" y="31"/>
                  </a:cubicBezTo>
                  <a:cubicBezTo>
                    <a:pt x="90" y="125"/>
                    <a:pt x="228" y="221"/>
                    <a:pt x="388" y="272"/>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47" name="Freeform 44">
              <a:extLst>
                <a:ext uri="{FF2B5EF4-FFF2-40B4-BE49-F238E27FC236}">
                  <a16:creationId xmlns:a16="http://schemas.microsoft.com/office/drawing/2014/main" id="{CBD61248-6E84-4094-9089-022A62E5141F}"/>
                </a:ext>
              </a:extLst>
            </p:cNvPr>
            <p:cNvSpPr>
              <a:spLocks/>
            </p:cNvSpPr>
            <p:nvPr userDrawn="1"/>
          </p:nvSpPr>
          <p:spPr bwMode="auto">
            <a:xfrm>
              <a:off x="10709275" y="1323975"/>
              <a:ext cx="1614487" cy="576263"/>
            </a:xfrm>
            <a:custGeom>
              <a:avLst/>
              <a:gdLst>
                <a:gd name="T0" fmla="*/ 30 w 427"/>
                <a:gd name="T1" fmla="*/ 16 h 151"/>
                <a:gd name="T2" fmla="*/ 0 w 427"/>
                <a:gd name="T3" fmla="*/ 20 h 151"/>
                <a:gd name="T4" fmla="*/ 3 w 427"/>
                <a:gd name="T5" fmla="*/ 35 h 151"/>
                <a:gd name="T6" fmla="*/ 32 w 427"/>
                <a:gd name="T7" fmla="*/ 31 h 151"/>
                <a:gd name="T8" fmla="*/ 208 w 427"/>
                <a:gd name="T9" fmla="*/ 32 h 151"/>
                <a:gd name="T10" fmla="*/ 421 w 427"/>
                <a:gd name="T11" fmla="*/ 151 h 151"/>
                <a:gd name="T12" fmla="*/ 427 w 427"/>
                <a:gd name="T13" fmla="*/ 135 h 151"/>
                <a:gd name="T14" fmla="*/ 212 w 427"/>
                <a:gd name="T15" fmla="*/ 18 h 151"/>
                <a:gd name="T16" fmla="*/ 30 w 427"/>
                <a:gd name="T17" fmla="*/ 16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7" h="151">
                  <a:moveTo>
                    <a:pt x="30" y="16"/>
                  </a:moveTo>
                  <a:cubicBezTo>
                    <a:pt x="20" y="17"/>
                    <a:pt x="10" y="19"/>
                    <a:pt x="0" y="20"/>
                  </a:cubicBezTo>
                  <a:cubicBezTo>
                    <a:pt x="3" y="35"/>
                    <a:pt x="3" y="35"/>
                    <a:pt x="3" y="35"/>
                  </a:cubicBezTo>
                  <a:cubicBezTo>
                    <a:pt x="12" y="34"/>
                    <a:pt x="22" y="32"/>
                    <a:pt x="32" y="31"/>
                  </a:cubicBezTo>
                  <a:cubicBezTo>
                    <a:pt x="87" y="23"/>
                    <a:pt x="144" y="15"/>
                    <a:pt x="208" y="32"/>
                  </a:cubicBezTo>
                  <a:cubicBezTo>
                    <a:pt x="304" y="58"/>
                    <a:pt x="369" y="100"/>
                    <a:pt x="421" y="151"/>
                  </a:cubicBezTo>
                  <a:cubicBezTo>
                    <a:pt x="423" y="146"/>
                    <a:pt x="425" y="140"/>
                    <a:pt x="427" y="135"/>
                  </a:cubicBezTo>
                  <a:cubicBezTo>
                    <a:pt x="374" y="85"/>
                    <a:pt x="308" y="43"/>
                    <a:pt x="212" y="18"/>
                  </a:cubicBezTo>
                  <a:cubicBezTo>
                    <a:pt x="145" y="0"/>
                    <a:pt x="87" y="8"/>
                    <a:pt x="30" y="16"/>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48" name="Freeform 45">
              <a:extLst>
                <a:ext uri="{FF2B5EF4-FFF2-40B4-BE49-F238E27FC236}">
                  <a16:creationId xmlns:a16="http://schemas.microsoft.com/office/drawing/2014/main" id="{001E9136-DA5F-4E62-8E59-51C75B16BED5}"/>
                </a:ext>
              </a:extLst>
            </p:cNvPr>
            <p:cNvSpPr>
              <a:spLocks/>
            </p:cNvSpPr>
            <p:nvPr userDrawn="1"/>
          </p:nvSpPr>
          <p:spPr bwMode="auto">
            <a:xfrm>
              <a:off x="9271000" y="-242888"/>
              <a:ext cx="1036637" cy="1689100"/>
            </a:xfrm>
            <a:custGeom>
              <a:avLst/>
              <a:gdLst>
                <a:gd name="T0" fmla="*/ 271 w 274"/>
                <a:gd name="T1" fmla="*/ 443 h 443"/>
                <a:gd name="T2" fmla="*/ 274 w 274"/>
                <a:gd name="T3" fmla="*/ 428 h 443"/>
                <a:gd name="T4" fmla="*/ 109 w 274"/>
                <a:gd name="T5" fmla="*/ 209 h 443"/>
                <a:gd name="T6" fmla="*/ 12 w 274"/>
                <a:gd name="T7" fmla="*/ 0 h 443"/>
                <a:gd name="T8" fmla="*/ 0 w 274"/>
                <a:gd name="T9" fmla="*/ 10 h 443"/>
                <a:gd name="T10" fmla="*/ 94 w 274"/>
                <a:gd name="T11" fmla="*/ 214 h 443"/>
                <a:gd name="T12" fmla="*/ 271 w 274"/>
                <a:gd name="T13" fmla="*/ 443 h 443"/>
              </a:gdLst>
              <a:ahLst/>
              <a:cxnLst>
                <a:cxn ang="0">
                  <a:pos x="T0" y="T1"/>
                </a:cxn>
                <a:cxn ang="0">
                  <a:pos x="T2" y="T3"/>
                </a:cxn>
                <a:cxn ang="0">
                  <a:pos x="T4" y="T5"/>
                </a:cxn>
                <a:cxn ang="0">
                  <a:pos x="T6" y="T7"/>
                </a:cxn>
                <a:cxn ang="0">
                  <a:pos x="T8" y="T9"/>
                </a:cxn>
                <a:cxn ang="0">
                  <a:pos x="T10" y="T11"/>
                </a:cxn>
                <a:cxn ang="0">
                  <a:pos x="T12" y="T13"/>
                </a:cxn>
              </a:cxnLst>
              <a:rect l="0" t="0" r="r" b="b"/>
              <a:pathLst>
                <a:path w="274" h="443">
                  <a:moveTo>
                    <a:pt x="271" y="443"/>
                  </a:moveTo>
                  <a:cubicBezTo>
                    <a:pt x="274" y="428"/>
                    <a:pt x="274" y="428"/>
                    <a:pt x="274" y="428"/>
                  </a:cubicBezTo>
                  <a:cubicBezTo>
                    <a:pt x="182" y="403"/>
                    <a:pt x="124" y="254"/>
                    <a:pt x="109" y="209"/>
                  </a:cubicBezTo>
                  <a:cubicBezTo>
                    <a:pt x="79" y="122"/>
                    <a:pt x="41" y="50"/>
                    <a:pt x="12" y="0"/>
                  </a:cubicBezTo>
                  <a:cubicBezTo>
                    <a:pt x="8" y="3"/>
                    <a:pt x="4" y="7"/>
                    <a:pt x="0" y="10"/>
                  </a:cubicBezTo>
                  <a:cubicBezTo>
                    <a:pt x="29" y="60"/>
                    <a:pt x="65" y="129"/>
                    <a:pt x="94" y="214"/>
                  </a:cubicBezTo>
                  <a:cubicBezTo>
                    <a:pt x="111" y="261"/>
                    <a:pt x="171" y="417"/>
                    <a:pt x="271" y="443"/>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49" name="Freeform 46">
              <a:extLst>
                <a:ext uri="{FF2B5EF4-FFF2-40B4-BE49-F238E27FC236}">
                  <a16:creationId xmlns:a16="http://schemas.microsoft.com/office/drawing/2014/main" id="{514A3DB6-A55C-48B5-BD5A-F347EAC17E74}"/>
                </a:ext>
              </a:extLst>
            </p:cNvPr>
            <p:cNvSpPr>
              <a:spLocks/>
            </p:cNvSpPr>
            <p:nvPr userDrawn="1"/>
          </p:nvSpPr>
          <p:spPr bwMode="auto">
            <a:xfrm>
              <a:off x="9426575" y="2830513"/>
              <a:ext cx="609600" cy="273050"/>
            </a:xfrm>
            <a:custGeom>
              <a:avLst/>
              <a:gdLst>
                <a:gd name="T0" fmla="*/ 143 w 161"/>
                <a:gd name="T1" fmla="*/ 68 h 72"/>
                <a:gd name="T2" fmla="*/ 158 w 161"/>
                <a:gd name="T3" fmla="*/ 72 h 72"/>
                <a:gd name="T4" fmla="*/ 158 w 161"/>
                <a:gd name="T5" fmla="*/ 72 h 72"/>
                <a:gd name="T6" fmla="*/ 161 w 161"/>
                <a:gd name="T7" fmla="*/ 58 h 72"/>
                <a:gd name="T8" fmla="*/ 0 w 161"/>
                <a:gd name="T9" fmla="*/ 0 h 72"/>
                <a:gd name="T10" fmla="*/ 143 w 161"/>
                <a:gd name="T11" fmla="*/ 68 h 72"/>
              </a:gdLst>
              <a:ahLst/>
              <a:cxnLst>
                <a:cxn ang="0">
                  <a:pos x="T0" y="T1"/>
                </a:cxn>
                <a:cxn ang="0">
                  <a:pos x="T2" y="T3"/>
                </a:cxn>
                <a:cxn ang="0">
                  <a:pos x="T4" y="T5"/>
                </a:cxn>
                <a:cxn ang="0">
                  <a:pos x="T6" y="T7"/>
                </a:cxn>
                <a:cxn ang="0">
                  <a:pos x="T8" y="T9"/>
                </a:cxn>
                <a:cxn ang="0">
                  <a:pos x="T10" y="T11"/>
                </a:cxn>
              </a:cxnLst>
              <a:rect l="0" t="0" r="r" b="b"/>
              <a:pathLst>
                <a:path w="161" h="72">
                  <a:moveTo>
                    <a:pt x="143" y="68"/>
                  </a:moveTo>
                  <a:cubicBezTo>
                    <a:pt x="151" y="71"/>
                    <a:pt x="157" y="72"/>
                    <a:pt x="158" y="72"/>
                  </a:cubicBezTo>
                  <a:cubicBezTo>
                    <a:pt x="158" y="72"/>
                    <a:pt x="158" y="72"/>
                    <a:pt x="158" y="72"/>
                  </a:cubicBezTo>
                  <a:cubicBezTo>
                    <a:pt x="161" y="58"/>
                    <a:pt x="161" y="58"/>
                    <a:pt x="161" y="58"/>
                  </a:cubicBezTo>
                  <a:cubicBezTo>
                    <a:pt x="107" y="49"/>
                    <a:pt x="53" y="27"/>
                    <a:pt x="0" y="0"/>
                  </a:cubicBezTo>
                  <a:cubicBezTo>
                    <a:pt x="44" y="30"/>
                    <a:pt x="92" y="53"/>
                    <a:pt x="143" y="68"/>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50" name="Freeform 47">
              <a:extLst>
                <a:ext uri="{FF2B5EF4-FFF2-40B4-BE49-F238E27FC236}">
                  <a16:creationId xmlns:a16="http://schemas.microsoft.com/office/drawing/2014/main" id="{442FB7D8-A8A9-4975-B7CB-EAFBF54E867D}"/>
                </a:ext>
              </a:extLst>
            </p:cNvPr>
            <p:cNvSpPr>
              <a:spLocks/>
            </p:cNvSpPr>
            <p:nvPr userDrawn="1"/>
          </p:nvSpPr>
          <p:spPr bwMode="auto">
            <a:xfrm>
              <a:off x="9015413" y="2436813"/>
              <a:ext cx="1042987" cy="522288"/>
            </a:xfrm>
            <a:custGeom>
              <a:avLst/>
              <a:gdLst>
                <a:gd name="T0" fmla="*/ 0 w 276"/>
                <a:gd name="T1" fmla="*/ 0 h 137"/>
                <a:gd name="T2" fmla="*/ 33 w 276"/>
                <a:gd name="T3" fmla="*/ 38 h 137"/>
                <a:gd name="T4" fmla="*/ 274 w 276"/>
                <a:gd name="T5" fmla="*/ 137 h 137"/>
                <a:gd name="T6" fmla="*/ 276 w 276"/>
                <a:gd name="T7" fmla="*/ 122 h 137"/>
                <a:gd name="T8" fmla="*/ 0 w 276"/>
                <a:gd name="T9" fmla="*/ 0 h 137"/>
              </a:gdLst>
              <a:ahLst/>
              <a:cxnLst>
                <a:cxn ang="0">
                  <a:pos x="T0" y="T1"/>
                </a:cxn>
                <a:cxn ang="0">
                  <a:pos x="T2" y="T3"/>
                </a:cxn>
                <a:cxn ang="0">
                  <a:pos x="T4" y="T5"/>
                </a:cxn>
                <a:cxn ang="0">
                  <a:pos x="T6" y="T7"/>
                </a:cxn>
                <a:cxn ang="0">
                  <a:pos x="T8" y="T9"/>
                </a:cxn>
              </a:cxnLst>
              <a:rect l="0" t="0" r="r" b="b"/>
              <a:pathLst>
                <a:path w="276" h="137">
                  <a:moveTo>
                    <a:pt x="0" y="0"/>
                  </a:moveTo>
                  <a:cubicBezTo>
                    <a:pt x="10" y="14"/>
                    <a:pt x="22" y="26"/>
                    <a:pt x="33" y="38"/>
                  </a:cubicBezTo>
                  <a:cubicBezTo>
                    <a:pt x="107" y="80"/>
                    <a:pt x="193" y="114"/>
                    <a:pt x="274" y="137"/>
                  </a:cubicBezTo>
                  <a:cubicBezTo>
                    <a:pt x="276" y="122"/>
                    <a:pt x="276" y="122"/>
                    <a:pt x="276" y="122"/>
                  </a:cubicBezTo>
                  <a:cubicBezTo>
                    <a:pt x="182" y="95"/>
                    <a:pt x="79" y="53"/>
                    <a:pt x="0"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51" name="Freeform 48">
              <a:extLst>
                <a:ext uri="{FF2B5EF4-FFF2-40B4-BE49-F238E27FC236}">
                  <a16:creationId xmlns:a16="http://schemas.microsoft.com/office/drawing/2014/main" id="{1A697C70-D82D-4DB6-BFFF-E484D97CD293}"/>
                </a:ext>
              </a:extLst>
            </p:cNvPr>
            <p:cNvSpPr>
              <a:spLocks/>
            </p:cNvSpPr>
            <p:nvPr userDrawn="1"/>
          </p:nvSpPr>
          <p:spPr bwMode="auto">
            <a:xfrm>
              <a:off x="10983913" y="3040063"/>
              <a:ext cx="92075" cy="63500"/>
            </a:xfrm>
            <a:custGeom>
              <a:avLst/>
              <a:gdLst>
                <a:gd name="T0" fmla="*/ 3 w 24"/>
                <a:gd name="T1" fmla="*/ 17 h 17"/>
                <a:gd name="T2" fmla="*/ 16 w 24"/>
                <a:gd name="T3" fmla="*/ 14 h 17"/>
                <a:gd name="T4" fmla="*/ 24 w 24"/>
                <a:gd name="T5" fmla="*/ 11 h 17"/>
                <a:gd name="T6" fmla="*/ 0 w 24"/>
                <a:gd name="T7" fmla="*/ 0 h 17"/>
                <a:gd name="T8" fmla="*/ 3 w 24"/>
                <a:gd name="T9" fmla="*/ 17 h 17"/>
              </a:gdLst>
              <a:ahLst/>
              <a:cxnLst>
                <a:cxn ang="0">
                  <a:pos x="T0" y="T1"/>
                </a:cxn>
                <a:cxn ang="0">
                  <a:pos x="T2" y="T3"/>
                </a:cxn>
                <a:cxn ang="0">
                  <a:pos x="T4" y="T5"/>
                </a:cxn>
                <a:cxn ang="0">
                  <a:pos x="T6" y="T7"/>
                </a:cxn>
                <a:cxn ang="0">
                  <a:pos x="T8" y="T9"/>
                </a:cxn>
              </a:cxnLst>
              <a:rect l="0" t="0" r="r" b="b"/>
              <a:pathLst>
                <a:path w="24" h="17">
                  <a:moveTo>
                    <a:pt x="3" y="17"/>
                  </a:moveTo>
                  <a:cubicBezTo>
                    <a:pt x="3" y="17"/>
                    <a:pt x="9" y="16"/>
                    <a:pt x="16" y="14"/>
                  </a:cubicBezTo>
                  <a:cubicBezTo>
                    <a:pt x="19" y="13"/>
                    <a:pt x="21" y="12"/>
                    <a:pt x="24" y="11"/>
                  </a:cubicBezTo>
                  <a:cubicBezTo>
                    <a:pt x="16" y="6"/>
                    <a:pt x="8" y="3"/>
                    <a:pt x="0" y="0"/>
                  </a:cubicBezTo>
                  <a:lnTo>
                    <a:pt x="3" y="17"/>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52" name="Freeform 49">
              <a:extLst>
                <a:ext uri="{FF2B5EF4-FFF2-40B4-BE49-F238E27FC236}">
                  <a16:creationId xmlns:a16="http://schemas.microsoft.com/office/drawing/2014/main" id="{34802D13-48FD-4640-84DC-7BD3B7B1EFF9}"/>
                </a:ext>
              </a:extLst>
            </p:cNvPr>
            <p:cNvSpPr>
              <a:spLocks/>
            </p:cNvSpPr>
            <p:nvPr userDrawn="1"/>
          </p:nvSpPr>
          <p:spPr bwMode="auto">
            <a:xfrm>
              <a:off x="8678863" y="649287"/>
              <a:ext cx="1485900" cy="1658938"/>
            </a:xfrm>
            <a:custGeom>
              <a:avLst/>
              <a:gdLst>
                <a:gd name="T0" fmla="*/ 139 w 393"/>
                <a:gd name="T1" fmla="*/ 264 h 435"/>
                <a:gd name="T2" fmla="*/ 388 w 393"/>
                <a:gd name="T3" fmla="*/ 435 h 435"/>
                <a:gd name="T4" fmla="*/ 391 w 393"/>
                <a:gd name="T5" fmla="*/ 435 h 435"/>
                <a:gd name="T6" fmla="*/ 393 w 393"/>
                <a:gd name="T7" fmla="*/ 420 h 435"/>
                <a:gd name="T8" fmla="*/ 392 w 393"/>
                <a:gd name="T9" fmla="*/ 420 h 435"/>
                <a:gd name="T10" fmla="*/ 150 w 393"/>
                <a:gd name="T11" fmla="*/ 255 h 435"/>
                <a:gd name="T12" fmla="*/ 40 w 393"/>
                <a:gd name="T13" fmla="*/ 68 h 435"/>
                <a:gd name="T14" fmla="*/ 6 w 393"/>
                <a:gd name="T15" fmla="*/ 0 h 435"/>
                <a:gd name="T16" fmla="*/ 0 w 393"/>
                <a:gd name="T17" fmla="*/ 21 h 435"/>
                <a:gd name="T18" fmla="*/ 26 w 393"/>
                <a:gd name="T19" fmla="*/ 74 h 435"/>
                <a:gd name="T20" fmla="*/ 139 w 393"/>
                <a:gd name="T21" fmla="*/ 264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3" h="435">
                  <a:moveTo>
                    <a:pt x="139" y="264"/>
                  </a:moveTo>
                  <a:cubicBezTo>
                    <a:pt x="214" y="353"/>
                    <a:pt x="298" y="410"/>
                    <a:pt x="388" y="435"/>
                  </a:cubicBezTo>
                  <a:cubicBezTo>
                    <a:pt x="389" y="435"/>
                    <a:pt x="390" y="435"/>
                    <a:pt x="391" y="435"/>
                  </a:cubicBezTo>
                  <a:cubicBezTo>
                    <a:pt x="393" y="420"/>
                    <a:pt x="393" y="420"/>
                    <a:pt x="393" y="420"/>
                  </a:cubicBezTo>
                  <a:cubicBezTo>
                    <a:pt x="393" y="420"/>
                    <a:pt x="392" y="420"/>
                    <a:pt x="392" y="420"/>
                  </a:cubicBezTo>
                  <a:cubicBezTo>
                    <a:pt x="305" y="396"/>
                    <a:pt x="224" y="341"/>
                    <a:pt x="150" y="255"/>
                  </a:cubicBezTo>
                  <a:cubicBezTo>
                    <a:pt x="101" y="196"/>
                    <a:pt x="71" y="134"/>
                    <a:pt x="40" y="68"/>
                  </a:cubicBezTo>
                  <a:cubicBezTo>
                    <a:pt x="29" y="45"/>
                    <a:pt x="18" y="23"/>
                    <a:pt x="6" y="0"/>
                  </a:cubicBezTo>
                  <a:cubicBezTo>
                    <a:pt x="4" y="7"/>
                    <a:pt x="2" y="13"/>
                    <a:pt x="0" y="21"/>
                  </a:cubicBezTo>
                  <a:cubicBezTo>
                    <a:pt x="9" y="39"/>
                    <a:pt x="18" y="57"/>
                    <a:pt x="26" y="74"/>
                  </a:cubicBezTo>
                  <a:cubicBezTo>
                    <a:pt x="58" y="141"/>
                    <a:pt x="88" y="205"/>
                    <a:pt x="139" y="264"/>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53" name="Freeform 50">
              <a:extLst>
                <a:ext uri="{FF2B5EF4-FFF2-40B4-BE49-F238E27FC236}">
                  <a16:creationId xmlns:a16="http://schemas.microsoft.com/office/drawing/2014/main" id="{EC09DA1C-57D3-494D-B4E6-3515CD931515}"/>
                </a:ext>
              </a:extLst>
            </p:cNvPr>
            <p:cNvSpPr>
              <a:spLocks/>
            </p:cNvSpPr>
            <p:nvPr userDrawn="1"/>
          </p:nvSpPr>
          <p:spPr bwMode="auto">
            <a:xfrm>
              <a:off x="10848975" y="2135188"/>
              <a:ext cx="1125537" cy="385763"/>
            </a:xfrm>
            <a:custGeom>
              <a:avLst/>
              <a:gdLst>
                <a:gd name="T0" fmla="*/ 153 w 298"/>
                <a:gd name="T1" fmla="*/ 4 h 101"/>
                <a:gd name="T2" fmla="*/ 20 w 298"/>
                <a:gd name="T3" fmla="*/ 23 h 101"/>
                <a:gd name="T4" fmla="*/ 0 w 298"/>
                <a:gd name="T5" fmla="*/ 28 h 101"/>
                <a:gd name="T6" fmla="*/ 3 w 298"/>
                <a:gd name="T7" fmla="*/ 43 h 101"/>
                <a:gd name="T8" fmla="*/ 24 w 298"/>
                <a:gd name="T9" fmla="*/ 37 h 101"/>
                <a:gd name="T10" fmla="*/ 152 w 298"/>
                <a:gd name="T11" fmla="*/ 19 h 101"/>
                <a:gd name="T12" fmla="*/ 287 w 298"/>
                <a:gd name="T13" fmla="*/ 101 h 101"/>
                <a:gd name="T14" fmla="*/ 298 w 298"/>
                <a:gd name="T15" fmla="*/ 89 h 101"/>
                <a:gd name="T16" fmla="*/ 153 w 298"/>
                <a:gd name="T17" fmla="*/ 4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8" h="101">
                  <a:moveTo>
                    <a:pt x="153" y="4"/>
                  </a:moveTo>
                  <a:cubicBezTo>
                    <a:pt x="102" y="0"/>
                    <a:pt x="61" y="12"/>
                    <a:pt x="20" y="23"/>
                  </a:cubicBezTo>
                  <a:cubicBezTo>
                    <a:pt x="13" y="24"/>
                    <a:pt x="7" y="26"/>
                    <a:pt x="0" y="28"/>
                  </a:cubicBezTo>
                  <a:cubicBezTo>
                    <a:pt x="3" y="43"/>
                    <a:pt x="3" y="43"/>
                    <a:pt x="3" y="43"/>
                  </a:cubicBezTo>
                  <a:cubicBezTo>
                    <a:pt x="10" y="41"/>
                    <a:pt x="17" y="39"/>
                    <a:pt x="24" y="37"/>
                  </a:cubicBezTo>
                  <a:cubicBezTo>
                    <a:pt x="65" y="26"/>
                    <a:pt x="104" y="16"/>
                    <a:pt x="152" y="19"/>
                  </a:cubicBezTo>
                  <a:cubicBezTo>
                    <a:pt x="214" y="24"/>
                    <a:pt x="255" y="57"/>
                    <a:pt x="287" y="101"/>
                  </a:cubicBezTo>
                  <a:cubicBezTo>
                    <a:pt x="291" y="97"/>
                    <a:pt x="294" y="93"/>
                    <a:pt x="298" y="89"/>
                  </a:cubicBezTo>
                  <a:cubicBezTo>
                    <a:pt x="264" y="44"/>
                    <a:pt x="220" y="9"/>
                    <a:pt x="153" y="4"/>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54" name="Freeform 51">
              <a:extLst>
                <a:ext uri="{FF2B5EF4-FFF2-40B4-BE49-F238E27FC236}">
                  <a16:creationId xmlns:a16="http://schemas.microsoft.com/office/drawing/2014/main" id="{45AC7FB0-7A0B-41A3-BA9D-8A6AC5750B66}"/>
                </a:ext>
              </a:extLst>
            </p:cNvPr>
            <p:cNvSpPr>
              <a:spLocks/>
            </p:cNvSpPr>
            <p:nvPr userDrawn="1"/>
          </p:nvSpPr>
          <p:spPr bwMode="auto">
            <a:xfrm>
              <a:off x="9963150" y="-601663"/>
              <a:ext cx="2435225" cy="1628775"/>
            </a:xfrm>
            <a:custGeom>
              <a:avLst/>
              <a:gdLst>
                <a:gd name="T0" fmla="*/ 635 w 644"/>
                <a:gd name="T1" fmla="*/ 401 h 427"/>
                <a:gd name="T2" fmla="*/ 427 w 644"/>
                <a:gd name="T3" fmla="*/ 270 h 427"/>
                <a:gd name="T4" fmla="*/ 308 w 644"/>
                <a:gd name="T5" fmla="*/ 228 h 427"/>
                <a:gd name="T6" fmla="*/ 157 w 644"/>
                <a:gd name="T7" fmla="*/ 168 h 427"/>
                <a:gd name="T8" fmla="*/ 15 w 644"/>
                <a:gd name="T9" fmla="*/ 0 h 427"/>
                <a:gd name="T10" fmla="*/ 0 w 644"/>
                <a:gd name="T11" fmla="*/ 4 h 427"/>
                <a:gd name="T12" fmla="*/ 149 w 644"/>
                <a:gd name="T13" fmla="*/ 182 h 427"/>
                <a:gd name="T14" fmla="*/ 304 w 644"/>
                <a:gd name="T15" fmla="*/ 242 h 427"/>
                <a:gd name="T16" fmla="*/ 421 w 644"/>
                <a:gd name="T17" fmla="*/ 284 h 427"/>
                <a:gd name="T18" fmla="*/ 626 w 644"/>
                <a:gd name="T19" fmla="*/ 414 h 427"/>
                <a:gd name="T20" fmla="*/ 644 w 644"/>
                <a:gd name="T21" fmla="*/ 427 h 427"/>
                <a:gd name="T22" fmla="*/ 641 w 644"/>
                <a:gd name="T23" fmla="*/ 406 h 427"/>
                <a:gd name="T24" fmla="*/ 635 w 644"/>
                <a:gd name="T25" fmla="*/ 401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4" h="427">
                  <a:moveTo>
                    <a:pt x="635" y="401"/>
                  </a:moveTo>
                  <a:cubicBezTo>
                    <a:pt x="569" y="353"/>
                    <a:pt x="500" y="303"/>
                    <a:pt x="427" y="270"/>
                  </a:cubicBezTo>
                  <a:cubicBezTo>
                    <a:pt x="389" y="253"/>
                    <a:pt x="348" y="240"/>
                    <a:pt x="308" y="228"/>
                  </a:cubicBezTo>
                  <a:cubicBezTo>
                    <a:pt x="257" y="211"/>
                    <a:pt x="203" y="194"/>
                    <a:pt x="157" y="168"/>
                  </a:cubicBezTo>
                  <a:cubicBezTo>
                    <a:pt x="89" y="130"/>
                    <a:pt x="48" y="67"/>
                    <a:pt x="15" y="0"/>
                  </a:cubicBezTo>
                  <a:cubicBezTo>
                    <a:pt x="10" y="1"/>
                    <a:pt x="5" y="2"/>
                    <a:pt x="0" y="4"/>
                  </a:cubicBezTo>
                  <a:cubicBezTo>
                    <a:pt x="34" y="75"/>
                    <a:pt x="77" y="141"/>
                    <a:pt x="149" y="182"/>
                  </a:cubicBezTo>
                  <a:cubicBezTo>
                    <a:pt x="197" y="208"/>
                    <a:pt x="251" y="225"/>
                    <a:pt x="304" y="242"/>
                  </a:cubicBezTo>
                  <a:cubicBezTo>
                    <a:pt x="343" y="254"/>
                    <a:pt x="384" y="267"/>
                    <a:pt x="421" y="284"/>
                  </a:cubicBezTo>
                  <a:cubicBezTo>
                    <a:pt x="493" y="316"/>
                    <a:pt x="561" y="366"/>
                    <a:pt x="626" y="414"/>
                  </a:cubicBezTo>
                  <a:cubicBezTo>
                    <a:pt x="632" y="418"/>
                    <a:pt x="638" y="423"/>
                    <a:pt x="644" y="427"/>
                  </a:cubicBezTo>
                  <a:cubicBezTo>
                    <a:pt x="644" y="420"/>
                    <a:pt x="643" y="413"/>
                    <a:pt x="641" y="406"/>
                  </a:cubicBezTo>
                  <a:cubicBezTo>
                    <a:pt x="639" y="405"/>
                    <a:pt x="637" y="403"/>
                    <a:pt x="635" y="40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55" name="Freeform 52">
              <a:extLst>
                <a:ext uri="{FF2B5EF4-FFF2-40B4-BE49-F238E27FC236}">
                  <a16:creationId xmlns:a16="http://schemas.microsoft.com/office/drawing/2014/main" id="{05D39A6C-4680-4065-B6EA-D26E80F3E6C8}"/>
                </a:ext>
              </a:extLst>
            </p:cNvPr>
            <p:cNvSpPr>
              <a:spLocks/>
            </p:cNvSpPr>
            <p:nvPr userDrawn="1"/>
          </p:nvSpPr>
          <p:spPr bwMode="auto">
            <a:xfrm>
              <a:off x="9051925" y="-25400"/>
              <a:ext cx="1192212" cy="1860550"/>
            </a:xfrm>
            <a:custGeom>
              <a:avLst/>
              <a:gdLst>
                <a:gd name="T0" fmla="*/ 312 w 315"/>
                <a:gd name="T1" fmla="*/ 488 h 488"/>
                <a:gd name="T2" fmla="*/ 315 w 315"/>
                <a:gd name="T3" fmla="*/ 473 h 488"/>
                <a:gd name="T4" fmla="*/ 150 w 315"/>
                <a:gd name="T5" fmla="*/ 323 h 488"/>
                <a:gd name="T6" fmla="*/ 10 w 315"/>
                <a:gd name="T7" fmla="*/ 0 h 488"/>
                <a:gd name="T8" fmla="*/ 0 w 315"/>
                <a:gd name="T9" fmla="*/ 12 h 488"/>
                <a:gd name="T10" fmla="*/ 135 w 315"/>
                <a:gd name="T11" fmla="*/ 327 h 488"/>
                <a:gd name="T12" fmla="*/ 312 w 315"/>
                <a:gd name="T13" fmla="*/ 488 h 488"/>
              </a:gdLst>
              <a:ahLst/>
              <a:cxnLst>
                <a:cxn ang="0">
                  <a:pos x="T0" y="T1"/>
                </a:cxn>
                <a:cxn ang="0">
                  <a:pos x="T2" y="T3"/>
                </a:cxn>
                <a:cxn ang="0">
                  <a:pos x="T4" y="T5"/>
                </a:cxn>
                <a:cxn ang="0">
                  <a:pos x="T6" y="T7"/>
                </a:cxn>
                <a:cxn ang="0">
                  <a:pos x="T8" y="T9"/>
                </a:cxn>
                <a:cxn ang="0">
                  <a:pos x="T10" y="T11"/>
                </a:cxn>
                <a:cxn ang="0">
                  <a:pos x="T12" y="T13"/>
                </a:cxn>
              </a:cxnLst>
              <a:rect l="0" t="0" r="r" b="b"/>
              <a:pathLst>
                <a:path w="315" h="488">
                  <a:moveTo>
                    <a:pt x="312" y="488"/>
                  </a:moveTo>
                  <a:cubicBezTo>
                    <a:pt x="315" y="473"/>
                    <a:pt x="315" y="473"/>
                    <a:pt x="315" y="473"/>
                  </a:cubicBezTo>
                  <a:cubicBezTo>
                    <a:pt x="236" y="464"/>
                    <a:pt x="177" y="410"/>
                    <a:pt x="150" y="323"/>
                  </a:cubicBezTo>
                  <a:cubicBezTo>
                    <a:pt x="81" y="101"/>
                    <a:pt x="17" y="10"/>
                    <a:pt x="10" y="0"/>
                  </a:cubicBezTo>
                  <a:cubicBezTo>
                    <a:pt x="7" y="4"/>
                    <a:pt x="3" y="8"/>
                    <a:pt x="0" y="12"/>
                  </a:cubicBezTo>
                  <a:cubicBezTo>
                    <a:pt x="13" y="30"/>
                    <a:pt x="72" y="124"/>
                    <a:pt x="135" y="327"/>
                  </a:cubicBezTo>
                  <a:cubicBezTo>
                    <a:pt x="164" y="421"/>
                    <a:pt x="228" y="478"/>
                    <a:pt x="312" y="488"/>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56" name="Freeform 53">
              <a:extLst>
                <a:ext uri="{FF2B5EF4-FFF2-40B4-BE49-F238E27FC236}">
                  <a16:creationId xmlns:a16="http://schemas.microsoft.com/office/drawing/2014/main" id="{C241DE1C-68D6-4AA5-8F7A-3A4E8ADDA607}"/>
                </a:ext>
              </a:extLst>
            </p:cNvPr>
            <p:cNvSpPr>
              <a:spLocks/>
            </p:cNvSpPr>
            <p:nvPr userDrawn="1"/>
          </p:nvSpPr>
          <p:spPr bwMode="auto">
            <a:xfrm>
              <a:off x="10764838" y="1666875"/>
              <a:ext cx="1466850" cy="454025"/>
            </a:xfrm>
            <a:custGeom>
              <a:avLst/>
              <a:gdLst>
                <a:gd name="T0" fmla="*/ 170 w 388"/>
                <a:gd name="T1" fmla="*/ 3 h 119"/>
                <a:gd name="T2" fmla="*/ 11 w 388"/>
                <a:gd name="T3" fmla="*/ 17 h 119"/>
                <a:gd name="T4" fmla="*/ 0 w 388"/>
                <a:gd name="T5" fmla="*/ 19 h 119"/>
                <a:gd name="T6" fmla="*/ 3 w 388"/>
                <a:gd name="T7" fmla="*/ 34 h 119"/>
                <a:gd name="T8" fmla="*/ 14 w 388"/>
                <a:gd name="T9" fmla="*/ 32 h 119"/>
                <a:gd name="T10" fmla="*/ 170 w 388"/>
                <a:gd name="T11" fmla="*/ 18 h 119"/>
                <a:gd name="T12" fmla="*/ 381 w 388"/>
                <a:gd name="T13" fmla="*/ 119 h 119"/>
                <a:gd name="T14" fmla="*/ 388 w 388"/>
                <a:gd name="T15" fmla="*/ 104 h 119"/>
                <a:gd name="T16" fmla="*/ 170 w 388"/>
                <a:gd name="T17" fmla="*/ 3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8" h="119">
                  <a:moveTo>
                    <a:pt x="170" y="3"/>
                  </a:moveTo>
                  <a:cubicBezTo>
                    <a:pt x="108" y="0"/>
                    <a:pt x="59" y="9"/>
                    <a:pt x="11" y="17"/>
                  </a:cubicBezTo>
                  <a:cubicBezTo>
                    <a:pt x="7" y="18"/>
                    <a:pt x="4" y="18"/>
                    <a:pt x="0" y="19"/>
                  </a:cubicBezTo>
                  <a:cubicBezTo>
                    <a:pt x="3" y="34"/>
                    <a:pt x="3" y="34"/>
                    <a:pt x="3" y="34"/>
                  </a:cubicBezTo>
                  <a:cubicBezTo>
                    <a:pt x="6" y="33"/>
                    <a:pt x="10" y="33"/>
                    <a:pt x="14" y="32"/>
                  </a:cubicBezTo>
                  <a:cubicBezTo>
                    <a:pt x="60" y="24"/>
                    <a:pt x="109" y="16"/>
                    <a:pt x="170" y="18"/>
                  </a:cubicBezTo>
                  <a:cubicBezTo>
                    <a:pt x="263" y="22"/>
                    <a:pt x="328" y="62"/>
                    <a:pt x="381" y="119"/>
                  </a:cubicBezTo>
                  <a:cubicBezTo>
                    <a:pt x="384" y="114"/>
                    <a:pt x="386" y="109"/>
                    <a:pt x="388" y="104"/>
                  </a:cubicBezTo>
                  <a:cubicBezTo>
                    <a:pt x="333" y="48"/>
                    <a:pt x="266" y="7"/>
                    <a:pt x="170" y="3"/>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57" name="Freeform 54">
              <a:extLst>
                <a:ext uri="{FF2B5EF4-FFF2-40B4-BE49-F238E27FC236}">
                  <a16:creationId xmlns:a16="http://schemas.microsoft.com/office/drawing/2014/main" id="{5AA1FAA4-CF22-457D-B161-316813289878}"/>
                </a:ext>
              </a:extLst>
            </p:cNvPr>
            <p:cNvSpPr>
              <a:spLocks/>
            </p:cNvSpPr>
            <p:nvPr userDrawn="1"/>
          </p:nvSpPr>
          <p:spPr bwMode="auto">
            <a:xfrm>
              <a:off x="9718675" y="-517525"/>
              <a:ext cx="747712" cy="979488"/>
            </a:xfrm>
            <a:custGeom>
              <a:avLst/>
              <a:gdLst>
                <a:gd name="T0" fmla="*/ 134 w 198"/>
                <a:gd name="T1" fmla="*/ 218 h 257"/>
                <a:gd name="T2" fmla="*/ 196 w 198"/>
                <a:gd name="T3" fmla="*/ 257 h 257"/>
                <a:gd name="T4" fmla="*/ 198 w 198"/>
                <a:gd name="T5" fmla="*/ 242 h 257"/>
                <a:gd name="T6" fmla="*/ 144 w 198"/>
                <a:gd name="T7" fmla="*/ 207 h 257"/>
                <a:gd name="T8" fmla="*/ 24 w 198"/>
                <a:gd name="T9" fmla="*/ 21 h 257"/>
                <a:gd name="T10" fmla="*/ 14 w 198"/>
                <a:gd name="T11" fmla="*/ 0 h 257"/>
                <a:gd name="T12" fmla="*/ 0 w 198"/>
                <a:gd name="T13" fmla="*/ 6 h 257"/>
                <a:gd name="T14" fmla="*/ 11 w 198"/>
                <a:gd name="T15" fmla="*/ 28 h 257"/>
                <a:gd name="T16" fmla="*/ 134 w 198"/>
                <a:gd name="T17" fmla="*/ 218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8" h="257">
                  <a:moveTo>
                    <a:pt x="134" y="218"/>
                  </a:moveTo>
                  <a:cubicBezTo>
                    <a:pt x="152" y="234"/>
                    <a:pt x="173" y="247"/>
                    <a:pt x="196" y="257"/>
                  </a:cubicBezTo>
                  <a:cubicBezTo>
                    <a:pt x="198" y="242"/>
                    <a:pt x="198" y="242"/>
                    <a:pt x="198" y="242"/>
                  </a:cubicBezTo>
                  <a:cubicBezTo>
                    <a:pt x="178" y="232"/>
                    <a:pt x="160" y="221"/>
                    <a:pt x="144" y="207"/>
                  </a:cubicBezTo>
                  <a:cubicBezTo>
                    <a:pt x="90" y="160"/>
                    <a:pt x="54" y="83"/>
                    <a:pt x="24" y="21"/>
                  </a:cubicBezTo>
                  <a:cubicBezTo>
                    <a:pt x="21" y="14"/>
                    <a:pt x="18" y="7"/>
                    <a:pt x="14" y="0"/>
                  </a:cubicBezTo>
                  <a:cubicBezTo>
                    <a:pt x="10" y="2"/>
                    <a:pt x="5" y="4"/>
                    <a:pt x="0" y="6"/>
                  </a:cubicBezTo>
                  <a:cubicBezTo>
                    <a:pt x="4" y="13"/>
                    <a:pt x="7" y="20"/>
                    <a:pt x="11" y="28"/>
                  </a:cubicBezTo>
                  <a:cubicBezTo>
                    <a:pt x="41" y="91"/>
                    <a:pt x="78" y="170"/>
                    <a:pt x="134" y="218"/>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58" name="Freeform 55">
              <a:extLst>
                <a:ext uri="{FF2B5EF4-FFF2-40B4-BE49-F238E27FC236}">
                  <a16:creationId xmlns:a16="http://schemas.microsoft.com/office/drawing/2014/main" id="{9F11ABE6-AE8F-46B1-B78F-A1E6C48C0081}"/>
                </a:ext>
              </a:extLst>
            </p:cNvPr>
            <p:cNvSpPr>
              <a:spLocks/>
            </p:cNvSpPr>
            <p:nvPr userDrawn="1"/>
          </p:nvSpPr>
          <p:spPr bwMode="auto">
            <a:xfrm>
              <a:off x="10550525" y="439737"/>
              <a:ext cx="1863725" cy="944563"/>
            </a:xfrm>
            <a:custGeom>
              <a:avLst/>
              <a:gdLst>
                <a:gd name="T0" fmla="*/ 186 w 493"/>
                <a:gd name="T1" fmla="*/ 57 h 248"/>
                <a:gd name="T2" fmla="*/ 108 w 493"/>
                <a:gd name="T3" fmla="*/ 34 h 248"/>
                <a:gd name="T4" fmla="*/ 0 w 493"/>
                <a:gd name="T5" fmla="*/ 0 h 248"/>
                <a:gd name="T6" fmla="*/ 3 w 493"/>
                <a:gd name="T7" fmla="*/ 18 h 248"/>
                <a:gd name="T8" fmla="*/ 105 w 493"/>
                <a:gd name="T9" fmla="*/ 49 h 248"/>
                <a:gd name="T10" fmla="*/ 181 w 493"/>
                <a:gd name="T11" fmla="*/ 71 h 248"/>
                <a:gd name="T12" fmla="*/ 492 w 493"/>
                <a:gd name="T13" fmla="*/ 248 h 248"/>
                <a:gd name="T14" fmla="*/ 493 w 493"/>
                <a:gd name="T15" fmla="*/ 230 h 248"/>
                <a:gd name="T16" fmla="*/ 186 w 493"/>
                <a:gd name="T17" fmla="*/ 57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3" h="248">
                  <a:moveTo>
                    <a:pt x="186" y="57"/>
                  </a:moveTo>
                  <a:cubicBezTo>
                    <a:pt x="162" y="48"/>
                    <a:pt x="136" y="41"/>
                    <a:pt x="108" y="34"/>
                  </a:cubicBezTo>
                  <a:cubicBezTo>
                    <a:pt x="72" y="24"/>
                    <a:pt x="34" y="14"/>
                    <a:pt x="0" y="0"/>
                  </a:cubicBezTo>
                  <a:cubicBezTo>
                    <a:pt x="3" y="18"/>
                    <a:pt x="3" y="18"/>
                    <a:pt x="3" y="18"/>
                  </a:cubicBezTo>
                  <a:cubicBezTo>
                    <a:pt x="35" y="30"/>
                    <a:pt x="70" y="40"/>
                    <a:pt x="105" y="49"/>
                  </a:cubicBezTo>
                  <a:cubicBezTo>
                    <a:pt x="132" y="56"/>
                    <a:pt x="157" y="63"/>
                    <a:pt x="181" y="71"/>
                  </a:cubicBezTo>
                  <a:cubicBezTo>
                    <a:pt x="288" y="108"/>
                    <a:pt x="390" y="166"/>
                    <a:pt x="492" y="248"/>
                  </a:cubicBezTo>
                  <a:cubicBezTo>
                    <a:pt x="492" y="242"/>
                    <a:pt x="492" y="236"/>
                    <a:pt x="493" y="230"/>
                  </a:cubicBezTo>
                  <a:cubicBezTo>
                    <a:pt x="393" y="150"/>
                    <a:pt x="292" y="93"/>
                    <a:pt x="186" y="57"/>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59" name="Freeform 56">
              <a:extLst>
                <a:ext uri="{FF2B5EF4-FFF2-40B4-BE49-F238E27FC236}">
                  <a16:creationId xmlns:a16="http://schemas.microsoft.com/office/drawing/2014/main" id="{3EF74374-C23D-4CFE-A251-B9D0C15B5151}"/>
                </a:ext>
              </a:extLst>
            </p:cNvPr>
            <p:cNvSpPr>
              <a:spLocks/>
            </p:cNvSpPr>
            <p:nvPr userDrawn="1"/>
          </p:nvSpPr>
          <p:spPr bwMode="auto">
            <a:xfrm>
              <a:off x="10625138" y="904875"/>
              <a:ext cx="1754187" cy="762000"/>
            </a:xfrm>
            <a:custGeom>
              <a:avLst/>
              <a:gdLst>
                <a:gd name="T0" fmla="*/ 79 w 464"/>
                <a:gd name="T1" fmla="*/ 9 h 200"/>
                <a:gd name="T2" fmla="*/ 0 w 464"/>
                <a:gd name="T3" fmla="*/ 0 h 200"/>
                <a:gd name="T4" fmla="*/ 3 w 464"/>
                <a:gd name="T5" fmla="*/ 16 h 200"/>
                <a:gd name="T6" fmla="*/ 77 w 464"/>
                <a:gd name="T7" fmla="*/ 24 h 200"/>
                <a:gd name="T8" fmla="*/ 81 w 464"/>
                <a:gd name="T9" fmla="*/ 24 h 200"/>
                <a:gd name="T10" fmla="*/ 461 w 464"/>
                <a:gd name="T11" fmla="*/ 200 h 200"/>
                <a:gd name="T12" fmla="*/ 464 w 464"/>
                <a:gd name="T13" fmla="*/ 184 h 200"/>
                <a:gd name="T14" fmla="*/ 82 w 464"/>
                <a:gd name="T15" fmla="*/ 9 h 200"/>
                <a:gd name="T16" fmla="*/ 79 w 464"/>
                <a:gd name="T17" fmla="*/ 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200">
                  <a:moveTo>
                    <a:pt x="79" y="9"/>
                  </a:moveTo>
                  <a:cubicBezTo>
                    <a:pt x="51" y="6"/>
                    <a:pt x="25" y="4"/>
                    <a:pt x="0" y="0"/>
                  </a:cubicBezTo>
                  <a:cubicBezTo>
                    <a:pt x="3" y="16"/>
                    <a:pt x="3" y="16"/>
                    <a:pt x="3" y="16"/>
                  </a:cubicBezTo>
                  <a:cubicBezTo>
                    <a:pt x="26" y="19"/>
                    <a:pt x="51" y="22"/>
                    <a:pt x="77" y="24"/>
                  </a:cubicBezTo>
                  <a:cubicBezTo>
                    <a:pt x="81" y="24"/>
                    <a:pt x="81" y="24"/>
                    <a:pt x="81" y="24"/>
                  </a:cubicBezTo>
                  <a:cubicBezTo>
                    <a:pt x="240" y="38"/>
                    <a:pt x="357" y="109"/>
                    <a:pt x="461" y="200"/>
                  </a:cubicBezTo>
                  <a:cubicBezTo>
                    <a:pt x="462" y="195"/>
                    <a:pt x="463" y="189"/>
                    <a:pt x="464" y="184"/>
                  </a:cubicBezTo>
                  <a:cubicBezTo>
                    <a:pt x="361" y="94"/>
                    <a:pt x="241" y="23"/>
                    <a:pt x="82" y="9"/>
                  </a:cubicBezTo>
                  <a:lnTo>
                    <a:pt x="79" y="9"/>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60" name="Freeform 57">
              <a:extLst>
                <a:ext uri="{FF2B5EF4-FFF2-40B4-BE49-F238E27FC236}">
                  <a16:creationId xmlns:a16="http://schemas.microsoft.com/office/drawing/2014/main" id="{53274932-6F62-42CE-8674-FB45A69001C9}"/>
                </a:ext>
              </a:extLst>
            </p:cNvPr>
            <p:cNvSpPr>
              <a:spLocks/>
            </p:cNvSpPr>
            <p:nvPr userDrawn="1"/>
          </p:nvSpPr>
          <p:spPr bwMode="auto">
            <a:xfrm>
              <a:off x="9498013" y="-403225"/>
              <a:ext cx="896937" cy="1300163"/>
            </a:xfrm>
            <a:custGeom>
              <a:avLst/>
              <a:gdLst>
                <a:gd name="T0" fmla="*/ 235 w 237"/>
                <a:gd name="T1" fmla="*/ 341 h 341"/>
                <a:gd name="T2" fmla="*/ 237 w 237"/>
                <a:gd name="T3" fmla="*/ 326 h 341"/>
                <a:gd name="T4" fmla="*/ 136 w 237"/>
                <a:gd name="T5" fmla="*/ 236 h 341"/>
                <a:gd name="T6" fmla="*/ 13 w 237"/>
                <a:gd name="T7" fmla="*/ 0 h 341"/>
                <a:gd name="T8" fmla="*/ 0 w 237"/>
                <a:gd name="T9" fmla="*/ 8 h 341"/>
                <a:gd name="T10" fmla="*/ 124 w 237"/>
                <a:gd name="T11" fmla="*/ 244 h 341"/>
                <a:gd name="T12" fmla="*/ 235 w 237"/>
                <a:gd name="T13" fmla="*/ 341 h 341"/>
              </a:gdLst>
              <a:ahLst/>
              <a:cxnLst>
                <a:cxn ang="0">
                  <a:pos x="T0" y="T1"/>
                </a:cxn>
                <a:cxn ang="0">
                  <a:pos x="T2" y="T3"/>
                </a:cxn>
                <a:cxn ang="0">
                  <a:pos x="T4" y="T5"/>
                </a:cxn>
                <a:cxn ang="0">
                  <a:pos x="T6" y="T7"/>
                </a:cxn>
                <a:cxn ang="0">
                  <a:pos x="T8" y="T9"/>
                </a:cxn>
                <a:cxn ang="0">
                  <a:pos x="T10" y="T11"/>
                </a:cxn>
                <a:cxn ang="0">
                  <a:pos x="T12" y="T13"/>
                </a:cxn>
              </a:cxnLst>
              <a:rect l="0" t="0" r="r" b="b"/>
              <a:pathLst>
                <a:path w="237" h="341">
                  <a:moveTo>
                    <a:pt x="235" y="341"/>
                  </a:moveTo>
                  <a:cubicBezTo>
                    <a:pt x="237" y="326"/>
                    <a:pt x="237" y="326"/>
                    <a:pt x="237" y="326"/>
                  </a:cubicBezTo>
                  <a:cubicBezTo>
                    <a:pt x="201" y="310"/>
                    <a:pt x="168" y="284"/>
                    <a:pt x="136" y="236"/>
                  </a:cubicBezTo>
                  <a:cubicBezTo>
                    <a:pt x="85" y="158"/>
                    <a:pt x="44" y="72"/>
                    <a:pt x="13" y="0"/>
                  </a:cubicBezTo>
                  <a:cubicBezTo>
                    <a:pt x="8" y="3"/>
                    <a:pt x="4" y="5"/>
                    <a:pt x="0" y="8"/>
                  </a:cubicBezTo>
                  <a:cubicBezTo>
                    <a:pt x="31" y="80"/>
                    <a:pt x="72" y="166"/>
                    <a:pt x="124" y="244"/>
                  </a:cubicBezTo>
                  <a:cubicBezTo>
                    <a:pt x="158" y="296"/>
                    <a:pt x="195" y="325"/>
                    <a:pt x="235" y="34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61" name="Freeform 58">
              <a:extLst>
                <a:ext uri="{FF2B5EF4-FFF2-40B4-BE49-F238E27FC236}">
                  <a16:creationId xmlns:a16="http://schemas.microsoft.com/office/drawing/2014/main" id="{3D25986C-0250-47BD-B27E-8E88CFA6D33A}"/>
                </a:ext>
              </a:extLst>
            </p:cNvPr>
            <p:cNvSpPr>
              <a:spLocks/>
            </p:cNvSpPr>
            <p:nvPr userDrawn="1"/>
          </p:nvSpPr>
          <p:spPr bwMode="auto">
            <a:xfrm>
              <a:off x="8605838" y="1098550"/>
              <a:ext cx="1531937" cy="1381125"/>
            </a:xfrm>
            <a:custGeom>
              <a:avLst/>
              <a:gdLst>
                <a:gd name="T0" fmla="*/ 236 w 405"/>
                <a:gd name="T1" fmla="*/ 286 h 362"/>
                <a:gd name="T2" fmla="*/ 402 w 405"/>
                <a:gd name="T3" fmla="*/ 362 h 362"/>
                <a:gd name="T4" fmla="*/ 405 w 405"/>
                <a:gd name="T5" fmla="*/ 347 h 362"/>
                <a:gd name="T6" fmla="*/ 25 w 405"/>
                <a:gd name="T7" fmla="*/ 46 h 362"/>
                <a:gd name="T8" fmla="*/ 2 w 405"/>
                <a:gd name="T9" fmla="*/ 0 h 362"/>
                <a:gd name="T10" fmla="*/ 0 w 405"/>
                <a:gd name="T11" fmla="*/ 32 h 362"/>
                <a:gd name="T12" fmla="*/ 12 w 405"/>
                <a:gd name="T13" fmla="*/ 54 h 362"/>
                <a:gd name="T14" fmla="*/ 236 w 405"/>
                <a:gd name="T15" fmla="*/ 286 h 3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5" h="362">
                  <a:moveTo>
                    <a:pt x="236" y="286"/>
                  </a:moveTo>
                  <a:cubicBezTo>
                    <a:pt x="291" y="321"/>
                    <a:pt x="347" y="347"/>
                    <a:pt x="402" y="362"/>
                  </a:cubicBezTo>
                  <a:cubicBezTo>
                    <a:pt x="405" y="347"/>
                    <a:pt x="405" y="347"/>
                    <a:pt x="405" y="347"/>
                  </a:cubicBezTo>
                  <a:cubicBezTo>
                    <a:pt x="248" y="303"/>
                    <a:pt x="97" y="174"/>
                    <a:pt x="25" y="46"/>
                  </a:cubicBezTo>
                  <a:cubicBezTo>
                    <a:pt x="16" y="32"/>
                    <a:pt x="9" y="16"/>
                    <a:pt x="2" y="0"/>
                  </a:cubicBezTo>
                  <a:cubicBezTo>
                    <a:pt x="1" y="11"/>
                    <a:pt x="0" y="21"/>
                    <a:pt x="0" y="32"/>
                  </a:cubicBezTo>
                  <a:cubicBezTo>
                    <a:pt x="4" y="40"/>
                    <a:pt x="8" y="47"/>
                    <a:pt x="12" y="54"/>
                  </a:cubicBezTo>
                  <a:cubicBezTo>
                    <a:pt x="61" y="140"/>
                    <a:pt x="143" y="225"/>
                    <a:pt x="236" y="286"/>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62" name="Freeform 59">
              <a:extLst>
                <a:ext uri="{FF2B5EF4-FFF2-40B4-BE49-F238E27FC236}">
                  <a16:creationId xmlns:a16="http://schemas.microsoft.com/office/drawing/2014/main" id="{EA5D014D-14D6-4B3E-A829-B3A3524E70C8}"/>
                </a:ext>
              </a:extLst>
            </p:cNvPr>
            <p:cNvSpPr>
              <a:spLocks/>
            </p:cNvSpPr>
            <p:nvPr userDrawn="1"/>
          </p:nvSpPr>
          <p:spPr bwMode="auto">
            <a:xfrm>
              <a:off x="10885488" y="2349500"/>
              <a:ext cx="908050" cy="358775"/>
            </a:xfrm>
            <a:custGeom>
              <a:avLst/>
              <a:gdLst>
                <a:gd name="T0" fmla="*/ 9 w 240"/>
                <a:gd name="T1" fmla="*/ 25 h 94"/>
                <a:gd name="T2" fmla="*/ 0 w 240"/>
                <a:gd name="T3" fmla="*/ 27 h 94"/>
                <a:gd name="T4" fmla="*/ 2 w 240"/>
                <a:gd name="T5" fmla="*/ 42 h 94"/>
                <a:gd name="T6" fmla="*/ 11 w 240"/>
                <a:gd name="T7" fmla="*/ 40 h 94"/>
                <a:gd name="T8" fmla="*/ 228 w 240"/>
                <a:gd name="T9" fmla="*/ 94 h 94"/>
                <a:gd name="T10" fmla="*/ 240 w 240"/>
                <a:gd name="T11" fmla="*/ 84 h 94"/>
                <a:gd name="T12" fmla="*/ 9 w 240"/>
                <a:gd name="T13" fmla="*/ 25 h 94"/>
              </a:gdLst>
              <a:ahLst/>
              <a:cxnLst>
                <a:cxn ang="0">
                  <a:pos x="T0" y="T1"/>
                </a:cxn>
                <a:cxn ang="0">
                  <a:pos x="T2" y="T3"/>
                </a:cxn>
                <a:cxn ang="0">
                  <a:pos x="T4" y="T5"/>
                </a:cxn>
                <a:cxn ang="0">
                  <a:pos x="T6" y="T7"/>
                </a:cxn>
                <a:cxn ang="0">
                  <a:pos x="T8" y="T9"/>
                </a:cxn>
                <a:cxn ang="0">
                  <a:pos x="T10" y="T11"/>
                </a:cxn>
                <a:cxn ang="0">
                  <a:pos x="T12" y="T13"/>
                </a:cxn>
              </a:cxnLst>
              <a:rect l="0" t="0" r="r" b="b"/>
              <a:pathLst>
                <a:path w="240" h="94">
                  <a:moveTo>
                    <a:pt x="9" y="25"/>
                  </a:moveTo>
                  <a:cubicBezTo>
                    <a:pt x="6" y="26"/>
                    <a:pt x="3" y="26"/>
                    <a:pt x="0" y="27"/>
                  </a:cubicBezTo>
                  <a:cubicBezTo>
                    <a:pt x="2" y="42"/>
                    <a:pt x="2" y="42"/>
                    <a:pt x="2" y="42"/>
                  </a:cubicBezTo>
                  <a:cubicBezTo>
                    <a:pt x="5" y="41"/>
                    <a:pt x="8" y="41"/>
                    <a:pt x="11" y="40"/>
                  </a:cubicBezTo>
                  <a:cubicBezTo>
                    <a:pt x="97" y="27"/>
                    <a:pt x="170" y="16"/>
                    <a:pt x="228" y="94"/>
                  </a:cubicBezTo>
                  <a:cubicBezTo>
                    <a:pt x="232" y="90"/>
                    <a:pt x="236" y="87"/>
                    <a:pt x="240" y="84"/>
                  </a:cubicBezTo>
                  <a:cubicBezTo>
                    <a:pt x="176" y="0"/>
                    <a:pt x="95" y="12"/>
                    <a:pt x="9" y="2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grpSp>
    </p:spTree>
    <p:extLst>
      <p:ext uri="{BB962C8B-B14F-4D97-AF65-F5344CB8AC3E}">
        <p14:creationId xmlns:p14="http://schemas.microsoft.com/office/powerpoint/2010/main" val="1753935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Rubrik och innehåll">
    <p:spTree>
      <p:nvGrpSpPr>
        <p:cNvPr id="1" name=""/>
        <p:cNvGrpSpPr/>
        <p:nvPr/>
      </p:nvGrpSpPr>
      <p:grpSpPr>
        <a:xfrm>
          <a:off x="0" y="0"/>
          <a:ext cx="0" cy="0"/>
          <a:chOff x="0" y="0"/>
          <a:chExt cx="0" cy="0"/>
        </a:xfrm>
      </p:grpSpPr>
      <p:pic>
        <p:nvPicPr>
          <p:cNvPr id="64" name="Bildobjekt 63">
            <a:extLst>
              <a:ext uri="{FF2B5EF4-FFF2-40B4-BE49-F238E27FC236}">
                <a16:creationId xmlns:a16="http://schemas.microsoft.com/office/drawing/2014/main" id="{DF380302-936A-4276-8516-1C829848C2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24384000" cy="13716000"/>
          </a:xfrm>
          <a:prstGeom prst="rect">
            <a:avLst/>
          </a:prstGeom>
        </p:spPr>
      </p:pic>
      <p:sp>
        <p:nvSpPr>
          <p:cNvPr id="2" name="Title 1"/>
          <p:cNvSpPr>
            <a:spLocks noGrp="1"/>
          </p:cNvSpPr>
          <p:nvPr>
            <p:ph type="title"/>
          </p:nvPr>
        </p:nvSpPr>
        <p:spPr/>
        <p:txBody>
          <a:bodyPr/>
          <a:lstStyle/>
          <a:p>
            <a:r>
              <a:rPr lang="sv-SE"/>
              <a:t>Klicka här för att ändra format</a:t>
            </a:r>
            <a:endParaRPr lang="en-US" dirty="0"/>
          </a:p>
        </p:txBody>
      </p:sp>
      <p:sp>
        <p:nvSpPr>
          <p:cNvPr id="3" name="Content Placeholder 2"/>
          <p:cNvSpPr>
            <a:spLocks noGrp="1"/>
          </p:cNvSpPr>
          <p:nvPr>
            <p:ph idx="1"/>
          </p:nvPr>
        </p:nvSpPr>
        <p:spPr/>
        <p:txBody>
          <a:bodyPr/>
          <a:lstStyle>
            <a:lvl1pPr>
              <a:lnSpc>
                <a:spcPts val="6000"/>
              </a:lnSpc>
              <a:defRPr/>
            </a:lvl1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grpSp>
        <p:nvGrpSpPr>
          <p:cNvPr id="7" name="Grupp 6">
            <a:extLst>
              <a:ext uri="{FF2B5EF4-FFF2-40B4-BE49-F238E27FC236}">
                <a16:creationId xmlns:a16="http://schemas.microsoft.com/office/drawing/2014/main" id="{87782D23-1252-45BF-8B6D-7C7A2CBFC9BA}"/>
              </a:ext>
            </a:extLst>
          </p:cNvPr>
          <p:cNvGrpSpPr/>
          <p:nvPr userDrawn="1"/>
        </p:nvGrpSpPr>
        <p:grpSpPr>
          <a:xfrm>
            <a:off x="1289620" y="1278560"/>
            <a:ext cx="2723778" cy="1340711"/>
            <a:chOff x="8605838" y="-665163"/>
            <a:chExt cx="7656512" cy="3768726"/>
          </a:xfrm>
        </p:grpSpPr>
        <p:sp>
          <p:nvSpPr>
            <p:cNvPr id="8" name="Freeform 5">
              <a:extLst>
                <a:ext uri="{FF2B5EF4-FFF2-40B4-BE49-F238E27FC236}">
                  <a16:creationId xmlns:a16="http://schemas.microsoft.com/office/drawing/2014/main" id="{5C5527AC-442B-4662-AD1A-14359E9015C4}"/>
                </a:ext>
              </a:extLst>
            </p:cNvPr>
            <p:cNvSpPr>
              <a:spLocks/>
            </p:cNvSpPr>
            <p:nvPr userDrawn="1"/>
          </p:nvSpPr>
          <p:spPr bwMode="auto">
            <a:xfrm>
              <a:off x="12923838" y="812800"/>
              <a:ext cx="434975" cy="998538"/>
            </a:xfrm>
            <a:custGeom>
              <a:avLst/>
              <a:gdLst>
                <a:gd name="T0" fmla="*/ 58 w 115"/>
                <a:gd name="T1" fmla="*/ 262 h 262"/>
                <a:gd name="T2" fmla="*/ 0 w 115"/>
                <a:gd name="T3" fmla="*/ 205 h 262"/>
                <a:gd name="T4" fmla="*/ 0 w 115"/>
                <a:gd name="T5" fmla="*/ 192 h 262"/>
                <a:gd name="T6" fmla="*/ 27 w 115"/>
                <a:gd name="T7" fmla="*/ 192 h 262"/>
                <a:gd name="T8" fmla="*/ 27 w 115"/>
                <a:gd name="T9" fmla="*/ 205 h 262"/>
                <a:gd name="T10" fmla="*/ 58 w 115"/>
                <a:gd name="T11" fmla="*/ 236 h 262"/>
                <a:gd name="T12" fmla="*/ 88 w 115"/>
                <a:gd name="T13" fmla="*/ 205 h 262"/>
                <a:gd name="T14" fmla="*/ 85 w 115"/>
                <a:gd name="T15" fmla="*/ 191 h 262"/>
                <a:gd name="T16" fmla="*/ 79 w 115"/>
                <a:gd name="T17" fmla="*/ 183 h 262"/>
                <a:gd name="T18" fmla="*/ 13 w 115"/>
                <a:gd name="T19" fmla="*/ 94 h 262"/>
                <a:gd name="T20" fmla="*/ 11 w 115"/>
                <a:gd name="T21" fmla="*/ 92 h 262"/>
                <a:gd name="T22" fmla="*/ 0 w 115"/>
                <a:gd name="T23" fmla="*/ 58 h 262"/>
                <a:gd name="T24" fmla="*/ 58 w 115"/>
                <a:gd name="T25" fmla="*/ 0 h 262"/>
                <a:gd name="T26" fmla="*/ 115 w 115"/>
                <a:gd name="T27" fmla="*/ 58 h 262"/>
                <a:gd name="T28" fmla="*/ 115 w 115"/>
                <a:gd name="T29" fmla="*/ 71 h 262"/>
                <a:gd name="T30" fmla="*/ 88 w 115"/>
                <a:gd name="T31" fmla="*/ 71 h 262"/>
                <a:gd name="T32" fmla="*/ 88 w 115"/>
                <a:gd name="T33" fmla="*/ 58 h 262"/>
                <a:gd name="T34" fmla="*/ 58 w 115"/>
                <a:gd name="T35" fmla="*/ 27 h 262"/>
                <a:gd name="T36" fmla="*/ 27 w 115"/>
                <a:gd name="T37" fmla="*/ 58 h 262"/>
                <a:gd name="T38" fmla="*/ 33 w 115"/>
                <a:gd name="T39" fmla="*/ 76 h 262"/>
                <a:gd name="T40" fmla="*/ 33 w 115"/>
                <a:gd name="T41" fmla="*/ 76 h 262"/>
                <a:gd name="T42" fmla="*/ 33 w 115"/>
                <a:gd name="T43" fmla="*/ 77 h 262"/>
                <a:gd name="T44" fmla="*/ 63 w 115"/>
                <a:gd name="T45" fmla="*/ 117 h 262"/>
                <a:gd name="T46" fmla="*/ 99 w 115"/>
                <a:gd name="T47" fmla="*/ 165 h 262"/>
                <a:gd name="T48" fmla="*/ 107 w 115"/>
                <a:gd name="T49" fmla="*/ 176 h 262"/>
                <a:gd name="T50" fmla="*/ 115 w 115"/>
                <a:gd name="T51" fmla="*/ 198 h 262"/>
                <a:gd name="T52" fmla="*/ 115 w 115"/>
                <a:gd name="T53" fmla="*/ 205 h 262"/>
                <a:gd name="T54" fmla="*/ 58 w 115"/>
                <a:gd name="T55" fmla="*/ 262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5" h="262">
                  <a:moveTo>
                    <a:pt x="58" y="262"/>
                  </a:moveTo>
                  <a:cubicBezTo>
                    <a:pt x="26" y="262"/>
                    <a:pt x="0" y="237"/>
                    <a:pt x="0" y="205"/>
                  </a:cubicBezTo>
                  <a:cubicBezTo>
                    <a:pt x="0" y="192"/>
                    <a:pt x="0" y="192"/>
                    <a:pt x="0" y="192"/>
                  </a:cubicBezTo>
                  <a:cubicBezTo>
                    <a:pt x="27" y="192"/>
                    <a:pt x="27" y="192"/>
                    <a:pt x="27" y="192"/>
                  </a:cubicBezTo>
                  <a:cubicBezTo>
                    <a:pt x="27" y="205"/>
                    <a:pt x="27" y="205"/>
                    <a:pt x="27" y="205"/>
                  </a:cubicBezTo>
                  <a:cubicBezTo>
                    <a:pt x="27" y="222"/>
                    <a:pt x="41" y="236"/>
                    <a:pt x="58" y="236"/>
                  </a:cubicBezTo>
                  <a:cubicBezTo>
                    <a:pt x="75" y="236"/>
                    <a:pt x="88" y="222"/>
                    <a:pt x="88" y="205"/>
                  </a:cubicBezTo>
                  <a:cubicBezTo>
                    <a:pt x="88" y="200"/>
                    <a:pt x="87" y="195"/>
                    <a:pt x="85" y="191"/>
                  </a:cubicBezTo>
                  <a:cubicBezTo>
                    <a:pt x="83" y="188"/>
                    <a:pt x="81" y="185"/>
                    <a:pt x="79" y="183"/>
                  </a:cubicBezTo>
                  <a:cubicBezTo>
                    <a:pt x="13" y="94"/>
                    <a:pt x="13" y="94"/>
                    <a:pt x="13" y="94"/>
                  </a:cubicBezTo>
                  <a:cubicBezTo>
                    <a:pt x="11" y="92"/>
                    <a:pt x="11" y="92"/>
                    <a:pt x="11" y="92"/>
                  </a:cubicBezTo>
                  <a:cubicBezTo>
                    <a:pt x="4" y="82"/>
                    <a:pt x="0" y="70"/>
                    <a:pt x="0" y="58"/>
                  </a:cubicBezTo>
                  <a:cubicBezTo>
                    <a:pt x="0" y="26"/>
                    <a:pt x="26" y="0"/>
                    <a:pt x="58" y="0"/>
                  </a:cubicBezTo>
                  <a:cubicBezTo>
                    <a:pt x="89" y="0"/>
                    <a:pt x="115" y="26"/>
                    <a:pt x="115" y="58"/>
                  </a:cubicBezTo>
                  <a:cubicBezTo>
                    <a:pt x="115" y="71"/>
                    <a:pt x="115" y="71"/>
                    <a:pt x="115" y="71"/>
                  </a:cubicBezTo>
                  <a:cubicBezTo>
                    <a:pt x="88" y="71"/>
                    <a:pt x="88" y="71"/>
                    <a:pt x="88" y="71"/>
                  </a:cubicBezTo>
                  <a:cubicBezTo>
                    <a:pt x="88" y="58"/>
                    <a:pt x="88" y="58"/>
                    <a:pt x="88" y="58"/>
                  </a:cubicBezTo>
                  <a:cubicBezTo>
                    <a:pt x="88" y="41"/>
                    <a:pt x="75" y="27"/>
                    <a:pt x="58" y="27"/>
                  </a:cubicBezTo>
                  <a:cubicBezTo>
                    <a:pt x="41" y="27"/>
                    <a:pt x="27" y="41"/>
                    <a:pt x="27" y="58"/>
                  </a:cubicBezTo>
                  <a:cubicBezTo>
                    <a:pt x="27" y="65"/>
                    <a:pt x="29" y="71"/>
                    <a:pt x="33" y="76"/>
                  </a:cubicBezTo>
                  <a:cubicBezTo>
                    <a:pt x="33" y="76"/>
                    <a:pt x="33" y="76"/>
                    <a:pt x="33" y="76"/>
                  </a:cubicBezTo>
                  <a:cubicBezTo>
                    <a:pt x="33" y="77"/>
                    <a:pt x="33" y="77"/>
                    <a:pt x="33" y="77"/>
                  </a:cubicBezTo>
                  <a:cubicBezTo>
                    <a:pt x="63" y="117"/>
                    <a:pt x="63" y="117"/>
                    <a:pt x="63" y="117"/>
                  </a:cubicBezTo>
                  <a:cubicBezTo>
                    <a:pt x="99" y="165"/>
                    <a:pt x="99" y="165"/>
                    <a:pt x="99" y="165"/>
                  </a:cubicBezTo>
                  <a:cubicBezTo>
                    <a:pt x="107" y="176"/>
                    <a:pt x="107" y="176"/>
                    <a:pt x="107" y="176"/>
                  </a:cubicBezTo>
                  <a:cubicBezTo>
                    <a:pt x="111" y="183"/>
                    <a:pt x="114" y="190"/>
                    <a:pt x="115" y="198"/>
                  </a:cubicBezTo>
                  <a:cubicBezTo>
                    <a:pt x="115" y="200"/>
                    <a:pt x="115" y="202"/>
                    <a:pt x="115" y="205"/>
                  </a:cubicBezTo>
                  <a:cubicBezTo>
                    <a:pt x="115" y="237"/>
                    <a:pt x="89" y="262"/>
                    <a:pt x="58" y="262"/>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9" name="Freeform 6">
              <a:extLst>
                <a:ext uri="{FF2B5EF4-FFF2-40B4-BE49-F238E27FC236}">
                  <a16:creationId xmlns:a16="http://schemas.microsoft.com/office/drawing/2014/main" id="{22F81400-51AB-4428-8E74-BBAF48F32F02}"/>
                </a:ext>
              </a:extLst>
            </p:cNvPr>
            <p:cNvSpPr>
              <a:spLocks/>
            </p:cNvSpPr>
            <p:nvPr userDrawn="1"/>
          </p:nvSpPr>
          <p:spPr bwMode="auto">
            <a:xfrm>
              <a:off x="13468350" y="831850"/>
              <a:ext cx="427037" cy="968375"/>
            </a:xfrm>
            <a:custGeom>
              <a:avLst/>
              <a:gdLst>
                <a:gd name="T0" fmla="*/ 85 w 113"/>
                <a:gd name="T1" fmla="*/ 70 h 254"/>
                <a:gd name="T2" fmla="*/ 85 w 113"/>
                <a:gd name="T3" fmla="*/ 56 h 254"/>
                <a:gd name="T4" fmla="*/ 57 w 113"/>
                <a:gd name="T5" fmla="*/ 28 h 254"/>
                <a:gd name="T6" fmla="*/ 29 w 113"/>
                <a:gd name="T7" fmla="*/ 56 h 254"/>
                <a:gd name="T8" fmla="*/ 29 w 113"/>
                <a:gd name="T9" fmla="*/ 197 h 254"/>
                <a:gd name="T10" fmla="*/ 57 w 113"/>
                <a:gd name="T11" fmla="*/ 226 h 254"/>
                <a:gd name="T12" fmla="*/ 85 w 113"/>
                <a:gd name="T13" fmla="*/ 197 h 254"/>
                <a:gd name="T14" fmla="*/ 85 w 113"/>
                <a:gd name="T15" fmla="*/ 183 h 254"/>
                <a:gd name="T16" fmla="*/ 113 w 113"/>
                <a:gd name="T17" fmla="*/ 183 h 254"/>
                <a:gd name="T18" fmla="*/ 113 w 113"/>
                <a:gd name="T19" fmla="*/ 197 h 254"/>
                <a:gd name="T20" fmla="*/ 57 w 113"/>
                <a:gd name="T21" fmla="*/ 254 h 254"/>
                <a:gd name="T22" fmla="*/ 0 w 113"/>
                <a:gd name="T23" fmla="*/ 197 h 254"/>
                <a:gd name="T24" fmla="*/ 0 w 113"/>
                <a:gd name="T25" fmla="*/ 56 h 254"/>
                <a:gd name="T26" fmla="*/ 57 w 113"/>
                <a:gd name="T27" fmla="*/ 0 h 254"/>
                <a:gd name="T28" fmla="*/ 113 w 113"/>
                <a:gd name="T29" fmla="*/ 56 h 254"/>
                <a:gd name="T30" fmla="*/ 113 w 113"/>
                <a:gd name="T31" fmla="*/ 70 h 254"/>
                <a:gd name="T32" fmla="*/ 85 w 113"/>
                <a:gd name="T33" fmla="*/ 7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3" h="254">
                  <a:moveTo>
                    <a:pt x="85" y="70"/>
                  </a:moveTo>
                  <a:cubicBezTo>
                    <a:pt x="85" y="56"/>
                    <a:pt x="85" y="56"/>
                    <a:pt x="85" y="56"/>
                  </a:cubicBezTo>
                  <a:cubicBezTo>
                    <a:pt x="85" y="41"/>
                    <a:pt x="72" y="28"/>
                    <a:pt x="57" y="28"/>
                  </a:cubicBezTo>
                  <a:cubicBezTo>
                    <a:pt x="41" y="28"/>
                    <a:pt x="29" y="41"/>
                    <a:pt x="29" y="56"/>
                  </a:cubicBezTo>
                  <a:cubicBezTo>
                    <a:pt x="29" y="197"/>
                    <a:pt x="29" y="197"/>
                    <a:pt x="29" y="197"/>
                  </a:cubicBezTo>
                  <a:cubicBezTo>
                    <a:pt x="29" y="213"/>
                    <a:pt x="41" y="226"/>
                    <a:pt x="57" y="226"/>
                  </a:cubicBezTo>
                  <a:cubicBezTo>
                    <a:pt x="72" y="226"/>
                    <a:pt x="85" y="213"/>
                    <a:pt x="85" y="197"/>
                  </a:cubicBezTo>
                  <a:cubicBezTo>
                    <a:pt x="85" y="183"/>
                    <a:pt x="85" y="183"/>
                    <a:pt x="85" y="183"/>
                  </a:cubicBezTo>
                  <a:cubicBezTo>
                    <a:pt x="113" y="183"/>
                    <a:pt x="113" y="183"/>
                    <a:pt x="113" y="183"/>
                  </a:cubicBezTo>
                  <a:cubicBezTo>
                    <a:pt x="113" y="197"/>
                    <a:pt x="113" y="197"/>
                    <a:pt x="113" y="197"/>
                  </a:cubicBezTo>
                  <a:cubicBezTo>
                    <a:pt x="113" y="229"/>
                    <a:pt x="88" y="254"/>
                    <a:pt x="57" y="254"/>
                  </a:cubicBezTo>
                  <a:cubicBezTo>
                    <a:pt x="26" y="254"/>
                    <a:pt x="0" y="229"/>
                    <a:pt x="0" y="197"/>
                  </a:cubicBezTo>
                  <a:cubicBezTo>
                    <a:pt x="0" y="56"/>
                    <a:pt x="0" y="56"/>
                    <a:pt x="0" y="56"/>
                  </a:cubicBezTo>
                  <a:cubicBezTo>
                    <a:pt x="0" y="25"/>
                    <a:pt x="26" y="0"/>
                    <a:pt x="57" y="0"/>
                  </a:cubicBezTo>
                  <a:cubicBezTo>
                    <a:pt x="88" y="0"/>
                    <a:pt x="113" y="25"/>
                    <a:pt x="113" y="56"/>
                  </a:cubicBezTo>
                  <a:cubicBezTo>
                    <a:pt x="113" y="70"/>
                    <a:pt x="113" y="70"/>
                    <a:pt x="113" y="70"/>
                  </a:cubicBezTo>
                  <a:lnTo>
                    <a:pt x="85" y="7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10" name="Rectangle 7">
              <a:extLst>
                <a:ext uri="{FF2B5EF4-FFF2-40B4-BE49-F238E27FC236}">
                  <a16:creationId xmlns:a16="http://schemas.microsoft.com/office/drawing/2014/main" id="{639B19AF-A196-46B8-9DF0-5964CD094C45}"/>
                </a:ext>
              </a:extLst>
            </p:cNvPr>
            <p:cNvSpPr>
              <a:spLocks noChangeArrowheads="1"/>
            </p:cNvSpPr>
            <p:nvPr userDrawn="1"/>
          </p:nvSpPr>
          <p:spPr bwMode="auto">
            <a:xfrm>
              <a:off x="14009688" y="831850"/>
              <a:ext cx="104775" cy="968375"/>
            </a:xfrm>
            <a:prstGeom prst="rect">
              <a:avLst/>
            </a:pr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11" name="Freeform 8">
              <a:extLst>
                <a:ext uri="{FF2B5EF4-FFF2-40B4-BE49-F238E27FC236}">
                  <a16:creationId xmlns:a16="http://schemas.microsoft.com/office/drawing/2014/main" id="{47FCB141-8BED-40CD-995E-4CE8C9891EFA}"/>
                </a:ext>
              </a:extLst>
            </p:cNvPr>
            <p:cNvSpPr>
              <a:spLocks/>
            </p:cNvSpPr>
            <p:nvPr userDrawn="1"/>
          </p:nvSpPr>
          <p:spPr bwMode="auto">
            <a:xfrm>
              <a:off x="14225588" y="831850"/>
              <a:ext cx="427037" cy="968375"/>
            </a:xfrm>
            <a:custGeom>
              <a:avLst/>
              <a:gdLst>
                <a:gd name="T0" fmla="*/ 66 w 269"/>
                <a:gd name="T1" fmla="*/ 67 h 610"/>
                <a:gd name="T2" fmla="*/ 66 w 269"/>
                <a:gd name="T3" fmla="*/ 272 h 610"/>
                <a:gd name="T4" fmla="*/ 202 w 269"/>
                <a:gd name="T5" fmla="*/ 272 h 610"/>
                <a:gd name="T6" fmla="*/ 202 w 269"/>
                <a:gd name="T7" fmla="*/ 339 h 610"/>
                <a:gd name="T8" fmla="*/ 66 w 269"/>
                <a:gd name="T9" fmla="*/ 339 h 610"/>
                <a:gd name="T10" fmla="*/ 66 w 269"/>
                <a:gd name="T11" fmla="*/ 543 h 610"/>
                <a:gd name="T12" fmla="*/ 269 w 269"/>
                <a:gd name="T13" fmla="*/ 543 h 610"/>
                <a:gd name="T14" fmla="*/ 269 w 269"/>
                <a:gd name="T15" fmla="*/ 610 h 610"/>
                <a:gd name="T16" fmla="*/ 0 w 269"/>
                <a:gd name="T17" fmla="*/ 610 h 610"/>
                <a:gd name="T18" fmla="*/ 0 w 269"/>
                <a:gd name="T19" fmla="*/ 0 h 610"/>
                <a:gd name="T20" fmla="*/ 269 w 269"/>
                <a:gd name="T21" fmla="*/ 0 h 610"/>
                <a:gd name="T22" fmla="*/ 269 w 269"/>
                <a:gd name="T23" fmla="*/ 67 h 610"/>
                <a:gd name="T24" fmla="*/ 66 w 269"/>
                <a:gd name="T25" fmla="*/ 67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9" h="610">
                  <a:moveTo>
                    <a:pt x="66" y="67"/>
                  </a:moveTo>
                  <a:lnTo>
                    <a:pt x="66" y="272"/>
                  </a:lnTo>
                  <a:lnTo>
                    <a:pt x="202" y="272"/>
                  </a:lnTo>
                  <a:lnTo>
                    <a:pt x="202" y="339"/>
                  </a:lnTo>
                  <a:lnTo>
                    <a:pt x="66" y="339"/>
                  </a:lnTo>
                  <a:lnTo>
                    <a:pt x="66" y="543"/>
                  </a:lnTo>
                  <a:lnTo>
                    <a:pt x="269" y="543"/>
                  </a:lnTo>
                  <a:lnTo>
                    <a:pt x="269" y="610"/>
                  </a:lnTo>
                  <a:lnTo>
                    <a:pt x="0" y="610"/>
                  </a:lnTo>
                  <a:lnTo>
                    <a:pt x="0" y="0"/>
                  </a:lnTo>
                  <a:lnTo>
                    <a:pt x="269" y="0"/>
                  </a:lnTo>
                  <a:lnTo>
                    <a:pt x="269" y="67"/>
                  </a:lnTo>
                  <a:lnTo>
                    <a:pt x="66" y="67"/>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12" name="Freeform 9">
              <a:extLst>
                <a:ext uri="{FF2B5EF4-FFF2-40B4-BE49-F238E27FC236}">
                  <a16:creationId xmlns:a16="http://schemas.microsoft.com/office/drawing/2014/main" id="{B885A807-0481-447D-9DEF-E9D9F02A0E04}"/>
                </a:ext>
              </a:extLst>
            </p:cNvPr>
            <p:cNvSpPr>
              <a:spLocks/>
            </p:cNvSpPr>
            <p:nvPr userDrawn="1"/>
          </p:nvSpPr>
          <p:spPr bwMode="auto">
            <a:xfrm>
              <a:off x="14762163" y="831850"/>
              <a:ext cx="427037" cy="968375"/>
            </a:xfrm>
            <a:custGeom>
              <a:avLst/>
              <a:gdLst>
                <a:gd name="T0" fmla="*/ 269 w 269"/>
                <a:gd name="T1" fmla="*/ 0 h 610"/>
                <a:gd name="T2" fmla="*/ 269 w 269"/>
                <a:gd name="T3" fmla="*/ 610 h 610"/>
                <a:gd name="T4" fmla="*/ 202 w 269"/>
                <a:gd name="T5" fmla="*/ 610 h 610"/>
                <a:gd name="T6" fmla="*/ 66 w 269"/>
                <a:gd name="T7" fmla="*/ 212 h 610"/>
                <a:gd name="T8" fmla="*/ 66 w 269"/>
                <a:gd name="T9" fmla="*/ 610 h 610"/>
                <a:gd name="T10" fmla="*/ 0 w 269"/>
                <a:gd name="T11" fmla="*/ 610 h 610"/>
                <a:gd name="T12" fmla="*/ 0 w 269"/>
                <a:gd name="T13" fmla="*/ 0 h 610"/>
                <a:gd name="T14" fmla="*/ 66 w 269"/>
                <a:gd name="T15" fmla="*/ 0 h 610"/>
                <a:gd name="T16" fmla="*/ 202 w 269"/>
                <a:gd name="T17" fmla="*/ 406 h 610"/>
                <a:gd name="T18" fmla="*/ 202 w 269"/>
                <a:gd name="T19" fmla="*/ 0 h 610"/>
                <a:gd name="T20" fmla="*/ 269 w 269"/>
                <a:gd name="T21" fmla="*/ 0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9" h="610">
                  <a:moveTo>
                    <a:pt x="269" y="0"/>
                  </a:moveTo>
                  <a:lnTo>
                    <a:pt x="269" y="610"/>
                  </a:lnTo>
                  <a:lnTo>
                    <a:pt x="202" y="610"/>
                  </a:lnTo>
                  <a:lnTo>
                    <a:pt x="66" y="212"/>
                  </a:lnTo>
                  <a:lnTo>
                    <a:pt x="66" y="610"/>
                  </a:lnTo>
                  <a:lnTo>
                    <a:pt x="0" y="610"/>
                  </a:lnTo>
                  <a:lnTo>
                    <a:pt x="0" y="0"/>
                  </a:lnTo>
                  <a:lnTo>
                    <a:pt x="66" y="0"/>
                  </a:lnTo>
                  <a:lnTo>
                    <a:pt x="202" y="406"/>
                  </a:lnTo>
                  <a:lnTo>
                    <a:pt x="202" y="0"/>
                  </a:lnTo>
                  <a:lnTo>
                    <a:pt x="269"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13" name="Freeform 10">
              <a:extLst>
                <a:ext uri="{FF2B5EF4-FFF2-40B4-BE49-F238E27FC236}">
                  <a16:creationId xmlns:a16="http://schemas.microsoft.com/office/drawing/2014/main" id="{3CEB67FF-CE82-45DB-9BAF-1A0A40086D13}"/>
                </a:ext>
              </a:extLst>
            </p:cNvPr>
            <p:cNvSpPr>
              <a:spLocks/>
            </p:cNvSpPr>
            <p:nvPr userDrawn="1"/>
          </p:nvSpPr>
          <p:spPr bwMode="auto">
            <a:xfrm>
              <a:off x="15298738" y="831850"/>
              <a:ext cx="427037" cy="968375"/>
            </a:xfrm>
            <a:custGeom>
              <a:avLst/>
              <a:gdLst>
                <a:gd name="T0" fmla="*/ 85 w 113"/>
                <a:gd name="T1" fmla="*/ 70 h 254"/>
                <a:gd name="T2" fmla="*/ 85 w 113"/>
                <a:gd name="T3" fmla="*/ 56 h 254"/>
                <a:gd name="T4" fmla="*/ 57 w 113"/>
                <a:gd name="T5" fmla="*/ 28 h 254"/>
                <a:gd name="T6" fmla="*/ 29 w 113"/>
                <a:gd name="T7" fmla="*/ 56 h 254"/>
                <a:gd name="T8" fmla="*/ 29 w 113"/>
                <a:gd name="T9" fmla="*/ 197 h 254"/>
                <a:gd name="T10" fmla="*/ 57 w 113"/>
                <a:gd name="T11" fmla="*/ 226 h 254"/>
                <a:gd name="T12" fmla="*/ 85 w 113"/>
                <a:gd name="T13" fmla="*/ 197 h 254"/>
                <a:gd name="T14" fmla="*/ 85 w 113"/>
                <a:gd name="T15" fmla="*/ 183 h 254"/>
                <a:gd name="T16" fmla="*/ 113 w 113"/>
                <a:gd name="T17" fmla="*/ 183 h 254"/>
                <a:gd name="T18" fmla="*/ 113 w 113"/>
                <a:gd name="T19" fmla="*/ 197 h 254"/>
                <a:gd name="T20" fmla="*/ 57 w 113"/>
                <a:gd name="T21" fmla="*/ 254 h 254"/>
                <a:gd name="T22" fmla="*/ 0 w 113"/>
                <a:gd name="T23" fmla="*/ 197 h 254"/>
                <a:gd name="T24" fmla="*/ 0 w 113"/>
                <a:gd name="T25" fmla="*/ 56 h 254"/>
                <a:gd name="T26" fmla="*/ 57 w 113"/>
                <a:gd name="T27" fmla="*/ 0 h 254"/>
                <a:gd name="T28" fmla="*/ 113 w 113"/>
                <a:gd name="T29" fmla="*/ 56 h 254"/>
                <a:gd name="T30" fmla="*/ 113 w 113"/>
                <a:gd name="T31" fmla="*/ 70 h 254"/>
                <a:gd name="T32" fmla="*/ 85 w 113"/>
                <a:gd name="T33" fmla="*/ 7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3" h="254">
                  <a:moveTo>
                    <a:pt x="85" y="70"/>
                  </a:moveTo>
                  <a:cubicBezTo>
                    <a:pt x="85" y="56"/>
                    <a:pt x="85" y="56"/>
                    <a:pt x="85" y="56"/>
                  </a:cubicBezTo>
                  <a:cubicBezTo>
                    <a:pt x="85" y="41"/>
                    <a:pt x="72" y="28"/>
                    <a:pt x="57" y="28"/>
                  </a:cubicBezTo>
                  <a:cubicBezTo>
                    <a:pt x="41" y="28"/>
                    <a:pt x="29" y="41"/>
                    <a:pt x="29" y="56"/>
                  </a:cubicBezTo>
                  <a:cubicBezTo>
                    <a:pt x="29" y="197"/>
                    <a:pt x="29" y="197"/>
                    <a:pt x="29" y="197"/>
                  </a:cubicBezTo>
                  <a:cubicBezTo>
                    <a:pt x="29" y="213"/>
                    <a:pt x="41" y="226"/>
                    <a:pt x="57" y="226"/>
                  </a:cubicBezTo>
                  <a:cubicBezTo>
                    <a:pt x="72" y="226"/>
                    <a:pt x="85" y="213"/>
                    <a:pt x="85" y="197"/>
                  </a:cubicBezTo>
                  <a:cubicBezTo>
                    <a:pt x="85" y="183"/>
                    <a:pt x="85" y="183"/>
                    <a:pt x="85" y="183"/>
                  </a:cubicBezTo>
                  <a:cubicBezTo>
                    <a:pt x="113" y="183"/>
                    <a:pt x="113" y="183"/>
                    <a:pt x="113" y="183"/>
                  </a:cubicBezTo>
                  <a:cubicBezTo>
                    <a:pt x="113" y="197"/>
                    <a:pt x="113" y="197"/>
                    <a:pt x="113" y="197"/>
                  </a:cubicBezTo>
                  <a:cubicBezTo>
                    <a:pt x="113" y="229"/>
                    <a:pt x="88" y="254"/>
                    <a:pt x="57" y="254"/>
                  </a:cubicBezTo>
                  <a:cubicBezTo>
                    <a:pt x="26" y="254"/>
                    <a:pt x="0" y="229"/>
                    <a:pt x="0" y="197"/>
                  </a:cubicBezTo>
                  <a:cubicBezTo>
                    <a:pt x="0" y="56"/>
                    <a:pt x="0" y="56"/>
                    <a:pt x="0" y="56"/>
                  </a:cubicBezTo>
                  <a:cubicBezTo>
                    <a:pt x="0" y="25"/>
                    <a:pt x="26" y="0"/>
                    <a:pt x="57" y="0"/>
                  </a:cubicBezTo>
                  <a:cubicBezTo>
                    <a:pt x="88" y="0"/>
                    <a:pt x="113" y="25"/>
                    <a:pt x="113" y="56"/>
                  </a:cubicBezTo>
                  <a:cubicBezTo>
                    <a:pt x="113" y="70"/>
                    <a:pt x="113" y="70"/>
                    <a:pt x="113" y="70"/>
                  </a:cubicBezTo>
                  <a:lnTo>
                    <a:pt x="85" y="7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14" name="Freeform 11">
              <a:extLst>
                <a:ext uri="{FF2B5EF4-FFF2-40B4-BE49-F238E27FC236}">
                  <a16:creationId xmlns:a16="http://schemas.microsoft.com/office/drawing/2014/main" id="{EBB33D4E-D683-4E3A-B0DE-7C59DEEC7681}"/>
                </a:ext>
              </a:extLst>
            </p:cNvPr>
            <p:cNvSpPr>
              <a:spLocks/>
            </p:cNvSpPr>
            <p:nvPr userDrawn="1"/>
          </p:nvSpPr>
          <p:spPr bwMode="auto">
            <a:xfrm>
              <a:off x="15835313" y="831850"/>
              <a:ext cx="427037" cy="968375"/>
            </a:xfrm>
            <a:custGeom>
              <a:avLst/>
              <a:gdLst>
                <a:gd name="T0" fmla="*/ 69 w 269"/>
                <a:gd name="T1" fmla="*/ 67 h 610"/>
                <a:gd name="T2" fmla="*/ 69 w 269"/>
                <a:gd name="T3" fmla="*/ 272 h 610"/>
                <a:gd name="T4" fmla="*/ 203 w 269"/>
                <a:gd name="T5" fmla="*/ 272 h 610"/>
                <a:gd name="T6" fmla="*/ 203 w 269"/>
                <a:gd name="T7" fmla="*/ 339 h 610"/>
                <a:gd name="T8" fmla="*/ 69 w 269"/>
                <a:gd name="T9" fmla="*/ 339 h 610"/>
                <a:gd name="T10" fmla="*/ 69 w 269"/>
                <a:gd name="T11" fmla="*/ 543 h 610"/>
                <a:gd name="T12" fmla="*/ 269 w 269"/>
                <a:gd name="T13" fmla="*/ 543 h 610"/>
                <a:gd name="T14" fmla="*/ 269 w 269"/>
                <a:gd name="T15" fmla="*/ 610 h 610"/>
                <a:gd name="T16" fmla="*/ 0 w 269"/>
                <a:gd name="T17" fmla="*/ 610 h 610"/>
                <a:gd name="T18" fmla="*/ 0 w 269"/>
                <a:gd name="T19" fmla="*/ 0 h 610"/>
                <a:gd name="T20" fmla="*/ 269 w 269"/>
                <a:gd name="T21" fmla="*/ 0 h 610"/>
                <a:gd name="T22" fmla="*/ 269 w 269"/>
                <a:gd name="T23" fmla="*/ 67 h 610"/>
                <a:gd name="T24" fmla="*/ 69 w 269"/>
                <a:gd name="T25" fmla="*/ 67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9" h="610">
                  <a:moveTo>
                    <a:pt x="69" y="67"/>
                  </a:moveTo>
                  <a:lnTo>
                    <a:pt x="69" y="272"/>
                  </a:lnTo>
                  <a:lnTo>
                    <a:pt x="203" y="272"/>
                  </a:lnTo>
                  <a:lnTo>
                    <a:pt x="203" y="339"/>
                  </a:lnTo>
                  <a:lnTo>
                    <a:pt x="69" y="339"/>
                  </a:lnTo>
                  <a:lnTo>
                    <a:pt x="69" y="543"/>
                  </a:lnTo>
                  <a:lnTo>
                    <a:pt x="269" y="543"/>
                  </a:lnTo>
                  <a:lnTo>
                    <a:pt x="269" y="610"/>
                  </a:lnTo>
                  <a:lnTo>
                    <a:pt x="0" y="610"/>
                  </a:lnTo>
                  <a:lnTo>
                    <a:pt x="0" y="0"/>
                  </a:lnTo>
                  <a:lnTo>
                    <a:pt x="269" y="0"/>
                  </a:lnTo>
                  <a:lnTo>
                    <a:pt x="269" y="67"/>
                  </a:lnTo>
                  <a:lnTo>
                    <a:pt x="69" y="67"/>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15" name="Freeform 12">
              <a:extLst>
                <a:ext uri="{FF2B5EF4-FFF2-40B4-BE49-F238E27FC236}">
                  <a16:creationId xmlns:a16="http://schemas.microsoft.com/office/drawing/2014/main" id="{F39BD454-9FD6-4BEE-BDB4-1D45C6BCCE3E}"/>
                </a:ext>
              </a:extLst>
            </p:cNvPr>
            <p:cNvSpPr>
              <a:spLocks noEditPoints="1"/>
            </p:cNvSpPr>
            <p:nvPr userDrawn="1"/>
          </p:nvSpPr>
          <p:spPr bwMode="auto">
            <a:xfrm>
              <a:off x="12923838" y="2101850"/>
              <a:ext cx="427037" cy="968375"/>
            </a:xfrm>
            <a:custGeom>
              <a:avLst/>
              <a:gdLst>
                <a:gd name="T0" fmla="*/ 113 w 113"/>
                <a:gd name="T1" fmla="*/ 56 h 254"/>
                <a:gd name="T2" fmla="*/ 113 w 113"/>
                <a:gd name="T3" fmla="*/ 84 h 254"/>
                <a:gd name="T4" fmla="*/ 99 w 113"/>
                <a:gd name="T5" fmla="*/ 122 h 254"/>
                <a:gd name="T6" fmla="*/ 94 w 113"/>
                <a:gd name="T7" fmla="*/ 127 h 254"/>
                <a:gd name="T8" fmla="*/ 87 w 113"/>
                <a:gd name="T9" fmla="*/ 132 h 254"/>
                <a:gd name="T10" fmla="*/ 82 w 113"/>
                <a:gd name="T11" fmla="*/ 135 h 254"/>
                <a:gd name="T12" fmla="*/ 82 w 113"/>
                <a:gd name="T13" fmla="*/ 135 h 254"/>
                <a:gd name="T14" fmla="*/ 74 w 113"/>
                <a:gd name="T15" fmla="*/ 139 h 254"/>
                <a:gd name="T16" fmla="*/ 68 w 113"/>
                <a:gd name="T17" fmla="*/ 143 h 254"/>
                <a:gd name="T18" fmla="*/ 28 w 113"/>
                <a:gd name="T19" fmla="*/ 166 h 254"/>
                <a:gd name="T20" fmla="*/ 28 w 113"/>
                <a:gd name="T21" fmla="*/ 254 h 254"/>
                <a:gd name="T22" fmla="*/ 0 w 113"/>
                <a:gd name="T23" fmla="*/ 254 h 254"/>
                <a:gd name="T24" fmla="*/ 0 w 113"/>
                <a:gd name="T25" fmla="*/ 0 h 254"/>
                <a:gd name="T26" fmla="*/ 57 w 113"/>
                <a:gd name="T27" fmla="*/ 0 h 254"/>
                <a:gd name="T28" fmla="*/ 113 w 113"/>
                <a:gd name="T29" fmla="*/ 56 h 254"/>
                <a:gd name="T30" fmla="*/ 28 w 113"/>
                <a:gd name="T31" fmla="*/ 133 h 254"/>
                <a:gd name="T32" fmla="*/ 63 w 113"/>
                <a:gd name="T33" fmla="*/ 113 h 254"/>
                <a:gd name="T34" fmla="*/ 68 w 113"/>
                <a:gd name="T35" fmla="*/ 110 h 254"/>
                <a:gd name="T36" fmla="*/ 69 w 113"/>
                <a:gd name="T37" fmla="*/ 110 h 254"/>
                <a:gd name="T38" fmla="*/ 72 w 113"/>
                <a:gd name="T39" fmla="*/ 108 h 254"/>
                <a:gd name="T40" fmla="*/ 85 w 113"/>
                <a:gd name="T41" fmla="*/ 84 h 254"/>
                <a:gd name="T42" fmla="*/ 85 w 113"/>
                <a:gd name="T43" fmla="*/ 56 h 254"/>
                <a:gd name="T44" fmla="*/ 57 w 113"/>
                <a:gd name="T45" fmla="*/ 28 h 254"/>
                <a:gd name="T46" fmla="*/ 57 w 113"/>
                <a:gd name="T47" fmla="*/ 28 h 254"/>
                <a:gd name="T48" fmla="*/ 28 w 113"/>
                <a:gd name="T49" fmla="*/ 28 h 254"/>
                <a:gd name="T50" fmla="*/ 28 w 113"/>
                <a:gd name="T51" fmla="*/ 133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3" h="254">
                  <a:moveTo>
                    <a:pt x="113" y="56"/>
                  </a:moveTo>
                  <a:cubicBezTo>
                    <a:pt x="113" y="84"/>
                    <a:pt x="113" y="84"/>
                    <a:pt x="113" y="84"/>
                  </a:cubicBezTo>
                  <a:cubicBezTo>
                    <a:pt x="113" y="99"/>
                    <a:pt x="108" y="112"/>
                    <a:pt x="99" y="122"/>
                  </a:cubicBezTo>
                  <a:cubicBezTo>
                    <a:pt x="97" y="123"/>
                    <a:pt x="96" y="125"/>
                    <a:pt x="94" y="127"/>
                  </a:cubicBezTo>
                  <a:cubicBezTo>
                    <a:pt x="92" y="129"/>
                    <a:pt x="89" y="130"/>
                    <a:pt x="87" y="132"/>
                  </a:cubicBezTo>
                  <a:cubicBezTo>
                    <a:pt x="86" y="133"/>
                    <a:pt x="84" y="134"/>
                    <a:pt x="82" y="135"/>
                  </a:cubicBezTo>
                  <a:cubicBezTo>
                    <a:pt x="82" y="135"/>
                    <a:pt x="82" y="135"/>
                    <a:pt x="82" y="135"/>
                  </a:cubicBezTo>
                  <a:cubicBezTo>
                    <a:pt x="74" y="139"/>
                    <a:pt x="74" y="139"/>
                    <a:pt x="74" y="139"/>
                  </a:cubicBezTo>
                  <a:cubicBezTo>
                    <a:pt x="68" y="143"/>
                    <a:pt x="68" y="143"/>
                    <a:pt x="68" y="143"/>
                  </a:cubicBezTo>
                  <a:cubicBezTo>
                    <a:pt x="28" y="166"/>
                    <a:pt x="28" y="166"/>
                    <a:pt x="28" y="166"/>
                  </a:cubicBezTo>
                  <a:cubicBezTo>
                    <a:pt x="28" y="254"/>
                    <a:pt x="28" y="254"/>
                    <a:pt x="28" y="254"/>
                  </a:cubicBezTo>
                  <a:cubicBezTo>
                    <a:pt x="0" y="254"/>
                    <a:pt x="0" y="254"/>
                    <a:pt x="0" y="254"/>
                  </a:cubicBezTo>
                  <a:cubicBezTo>
                    <a:pt x="0" y="0"/>
                    <a:pt x="0" y="0"/>
                    <a:pt x="0" y="0"/>
                  </a:cubicBezTo>
                  <a:cubicBezTo>
                    <a:pt x="57" y="0"/>
                    <a:pt x="57" y="0"/>
                    <a:pt x="57" y="0"/>
                  </a:cubicBezTo>
                  <a:cubicBezTo>
                    <a:pt x="88" y="0"/>
                    <a:pt x="113" y="25"/>
                    <a:pt x="113" y="56"/>
                  </a:cubicBezTo>
                  <a:close/>
                  <a:moveTo>
                    <a:pt x="28" y="133"/>
                  </a:moveTo>
                  <a:cubicBezTo>
                    <a:pt x="63" y="113"/>
                    <a:pt x="63" y="113"/>
                    <a:pt x="63" y="113"/>
                  </a:cubicBezTo>
                  <a:cubicBezTo>
                    <a:pt x="68" y="110"/>
                    <a:pt x="68" y="110"/>
                    <a:pt x="68" y="110"/>
                  </a:cubicBezTo>
                  <a:cubicBezTo>
                    <a:pt x="69" y="110"/>
                    <a:pt x="69" y="110"/>
                    <a:pt x="69" y="110"/>
                  </a:cubicBezTo>
                  <a:cubicBezTo>
                    <a:pt x="72" y="108"/>
                    <a:pt x="72" y="108"/>
                    <a:pt x="72" y="108"/>
                  </a:cubicBezTo>
                  <a:cubicBezTo>
                    <a:pt x="80" y="103"/>
                    <a:pt x="85" y="94"/>
                    <a:pt x="85" y="84"/>
                  </a:cubicBezTo>
                  <a:cubicBezTo>
                    <a:pt x="85" y="56"/>
                    <a:pt x="85" y="56"/>
                    <a:pt x="85" y="56"/>
                  </a:cubicBezTo>
                  <a:cubicBezTo>
                    <a:pt x="85" y="41"/>
                    <a:pt x="73" y="28"/>
                    <a:pt x="57" y="28"/>
                  </a:cubicBezTo>
                  <a:cubicBezTo>
                    <a:pt x="57" y="28"/>
                    <a:pt x="57" y="28"/>
                    <a:pt x="57" y="28"/>
                  </a:cubicBezTo>
                  <a:cubicBezTo>
                    <a:pt x="28" y="28"/>
                    <a:pt x="28" y="28"/>
                    <a:pt x="28" y="28"/>
                  </a:cubicBezTo>
                  <a:lnTo>
                    <a:pt x="28" y="133"/>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16" name="Freeform 13">
              <a:extLst>
                <a:ext uri="{FF2B5EF4-FFF2-40B4-BE49-F238E27FC236}">
                  <a16:creationId xmlns:a16="http://schemas.microsoft.com/office/drawing/2014/main" id="{2006A42E-DE7A-4BC2-BB76-3E3E76377C32}"/>
                </a:ext>
              </a:extLst>
            </p:cNvPr>
            <p:cNvSpPr>
              <a:spLocks noEditPoints="1"/>
            </p:cNvSpPr>
            <p:nvPr userDrawn="1"/>
          </p:nvSpPr>
          <p:spPr bwMode="auto">
            <a:xfrm>
              <a:off x="13350875" y="2101850"/>
              <a:ext cx="538162" cy="971550"/>
            </a:xfrm>
            <a:custGeom>
              <a:avLst/>
              <a:gdLst>
                <a:gd name="T0" fmla="*/ 339 w 339"/>
                <a:gd name="T1" fmla="*/ 612 h 612"/>
                <a:gd name="T2" fmla="*/ 269 w 339"/>
                <a:gd name="T3" fmla="*/ 612 h 612"/>
                <a:gd name="T4" fmla="*/ 234 w 339"/>
                <a:gd name="T5" fmla="*/ 442 h 612"/>
                <a:gd name="T6" fmla="*/ 86 w 339"/>
                <a:gd name="T7" fmla="*/ 528 h 612"/>
                <a:gd name="T8" fmla="*/ 67 w 339"/>
                <a:gd name="T9" fmla="*/ 612 h 612"/>
                <a:gd name="T10" fmla="*/ 0 w 339"/>
                <a:gd name="T11" fmla="*/ 612 h 612"/>
                <a:gd name="T12" fmla="*/ 19 w 339"/>
                <a:gd name="T13" fmla="*/ 521 h 612"/>
                <a:gd name="T14" fmla="*/ 29 w 339"/>
                <a:gd name="T15" fmla="*/ 483 h 612"/>
                <a:gd name="T16" fmla="*/ 136 w 339"/>
                <a:gd name="T17" fmla="*/ 0 h 612"/>
                <a:gd name="T18" fmla="*/ 203 w 339"/>
                <a:gd name="T19" fmla="*/ 0 h 612"/>
                <a:gd name="T20" fmla="*/ 279 w 339"/>
                <a:gd name="T21" fmla="*/ 338 h 612"/>
                <a:gd name="T22" fmla="*/ 293 w 339"/>
                <a:gd name="T23" fmla="*/ 408 h 612"/>
                <a:gd name="T24" fmla="*/ 339 w 339"/>
                <a:gd name="T25" fmla="*/ 612 h 612"/>
                <a:gd name="T26" fmla="*/ 217 w 339"/>
                <a:gd name="T27" fmla="*/ 374 h 612"/>
                <a:gd name="T28" fmla="*/ 169 w 339"/>
                <a:gd name="T29" fmla="*/ 151 h 612"/>
                <a:gd name="T30" fmla="*/ 105 w 339"/>
                <a:gd name="T31" fmla="*/ 439 h 612"/>
                <a:gd name="T32" fmla="*/ 217 w 339"/>
                <a:gd name="T33" fmla="*/ 374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9" h="612">
                  <a:moveTo>
                    <a:pt x="339" y="612"/>
                  </a:moveTo>
                  <a:lnTo>
                    <a:pt x="269" y="612"/>
                  </a:lnTo>
                  <a:lnTo>
                    <a:pt x="234" y="442"/>
                  </a:lnTo>
                  <a:lnTo>
                    <a:pt x="86" y="528"/>
                  </a:lnTo>
                  <a:lnTo>
                    <a:pt x="67" y="612"/>
                  </a:lnTo>
                  <a:lnTo>
                    <a:pt x="0" y="612"/>
                  </a:lnTo>
                  <a:lnTo>
                    <a:pt x="19" y="521"/>
                  </a:lnTo>
                  <a:lnTo>
                    <a:pt x="29" y="483"/>
                  </a:lnTo>
                  <a:lnTo>
                    <a:pt x="136" y="0"/>
                  </a:lnTo>
                  <a:lnTo>
                    <a:pt x="203" y="0"/>
                  </a:lnTo>
                  <a:lnTo>
                    <a:pt x="279" y="338"/>
                  </a:lnTo>
                  <a:lnTo>
                    <a:pt x="293" y="408"/>
                  </a:lnTo>
                  <a:lnTo>
                    <a:pt x="339" y="612"/>
                  </a:lnTo>
                  <a:close/>
                  <a:moveTo>
                    <a:pt x="217" y="374"/>
                  </a:moveTo>
                  <a:lnTo>
                    <a:pt x="169" y="151"/>
                  </a:lnTo>
                  <a:lnTo>
                    <a:pt x="105" y="439"/>
                  </a:lnTo>
                  <a:lnTo>
                    <a:pt x="217" y="37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17" name="Freeform 14">
              <a:extLst>
                <a:ext uri="{FF2B5EF4-FFF2-40B4-BE49-F238E27FC236}">
                  <a16:creationId xmlns:a16="http://schemas.microsoft.com/office/drawing/2014/main" id="{3B1CDAC7-791D-4B97-8B17-025FFE11A986}"/>
                </a:ext>
              </a:extLst>
            </p:cNvPr>
            <p:cNvSpPr>
              <a:spLocks noEditPoints="1"/>
            </p:cNvSpPr>
            <p:nvPr userDrawn="1"/>
          </p:nvSpPr>
          <p:spPr bwMode="auto">
            <a:xfrm>
              <a:off x="13979525" y="2101850"/>
              <a:ext cx="427037" cy="968375"/>
            </a:xfrm>
            <a:custGeom>
              <a:avLst/>
              <a:gdLst>
                <a:gd name="T0" fmla="*/ 76 w 113"/>
                <a:gd name="T1" fmla="*/ 100 h 254"/>
                <a:gd name="T2" fmla="*/ 113 w 113"/>
                <a:gd name="T3" fmla="*/ 254 h 254"/>
                <a:gd name="T4" fmla="*/ 84 w 113"/>
                <a:gd name="T5" fmla="*/ 254 h 254"/>
                <a:gd name="T6" fmla="*/ 50 w 113"/>
                <a:gd name="T7" fmla="*/ 115 h 254"/>
                <a:gd name="T8" fmla="*/ 28 w 113"/>
                <a:gd name="T9" fmla="*/ 128 h 254"/>
                <a:gd name="T10" fmla="*/ 28 w 113"/>
                <a:gd name="T11" fmla="*/ 254 h 254"/>
                <a:gd name="T12" fmla="*/ 0 w 113"/>
                <a:gd name="T13" fmla="*/ 254 h 254"/>
                <a:gd name="T14" fmla="*/ 0 w 113"/>
                <a:gd name="T15" fmla="*/ 0 h 254"/>
                <a:gd name="T16" fmla="*/ 56 w 113"/>
                <a:gd name="T17" fmla="*/ 0 h 254"/>
                <a:gd name="T18" fmla="*/ 113 w 113"/>
                <a:gd name="T19" fmla="*/ 56 h 254"/>
                <a:gd name="T20" fmla="*/ 112 w 113"/>
                <a:gd name="T21" fmla="*/ 63 h 254"/>
                <a:gd name="T22" fmla="*/ 98 w 113"/>
                <a:gd name="T23" fmla="*/ 87 h 254"/>
                <a:gd name="T24" fmla="*/ 76 w 113"/>
                <a:gd name="T25" fmla="*/ 100 h 254"/>
                <a:gd name="T26" fmla="*/ 70 w 113"/>
                <a:gd name="T27" fmla="*/ 71 h 254"/>
                <a:gd name="T28" fmla="*/ 83 w 113"/>
                <a:gd name="T29" fmla="*/ 57 h 254"/>
                <a:gd name="T30" fmla="*/ 83 w 113"/>
                <a:gd name="T31" fmla="*/ 52 h 254"/>
                <a:gd name="T32" fmla="*/ 55 w 113"/>
                <a:gd name="T33" fmla="*/ 24 h 254"/>
                <a:gd name="T34" fmla="*/ 55 w 113"/>
                <a:gd name="T35" fmla="*/ 24 h 254"/>
                <a:gd name="T36" fmla="*/ 26 w 113"/>
                <a:gd name="T37" fmla="*/ 24 h 254"/>
                <a:gd name="T38" fmla="*/ 26 w 113"/>
                <a:gd name="T39" fmla="*/ 96 h 254"/>
                <a:gd name="T40" fmla="*/ 70 w 113"/>
                <a:gd name="T41" fmla="*/ 71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3" h="254">
                  <a:moveTo>
                    <a:pt x="76" y="100"/>
                  </a:moveTo>
                  <a:cubicBezTo>
                    <a:pt x="113" y="254"/>
                    <a:pt x="113" y="254"/>
                    <a:pt x="113" y="254"/>
                  </a:cubicBezTo>
                  <a:cubicBezTo>
                    <a:pt x="84" y="254"/>
                    <a:pt x="84" y="254"/>
                    <a:pt x="84" y="254"/>
                  </a:cubicBezTo>
                  <a:cubicBezTo>
                    <a:pt x="50" y="115"/>
                    <a:pt x="50" y="115"/>
                    <a:pt x="50" y="115"/>
                  </a:cubicBezTo>
                  <a:cubicBezTo>
                    <a:pt x="28" y="128"/>
                    <a:pt x="28" y="128"/>
                    <a:pt x="28" y="128"/>
                  </a:cubicBezTo>
                  <a:cubicBezTo>
                    <a:pt x="28" y="254"/>
                    <a:pt x="28" y="254"/>
                    <a:pt x="28" y="254"/>
                  </a:cubicBezTo>
                  <a:cubicBezTo>
                    <a:pt x="0" y="254"/>
                    <a:pt x="0" y="254"/>
                    <a:pt x="0" y="254"/>
                  </a:cubicBezTo>
                  <a:cubicBezTo>
                    <a:pt x="0" y="0"/>
                    <a:pt x="0" y="0"/>
                    <a:pt x="0" y="0"/>
                  </a:cubicBezTo>
                  <a:cubicBezTo>
                    <a:pt x="56" y="0"/>
                    <a:pt x="56" y="0"/>
                    <a:pt x="56" y="0"/>
                  </a:cubicBezTo>
                  <a:cubicBezTo>
                    <a:pt x="88" y="0"/>
                    <a:pt x="113" y="25"/>
                    <a:pt x="113" y="56"/>
                  </a:cubicBezTo>
                  <a:cubicBezTo>
                    <a:pt x="112" y="63"/>
                    <a:pt x="112" y="63"/>
                    <a:pt x="112" y="63"/>
                  </a:cubicBezTo>
                  <a:cubicBezTo>
                    <a:pt x="111" y="76"/>
                    <a:pt x="111" y="80"/>
                    <a:pt x="98" y="87"/>
                  </a:cubicBezTo>
                  <a:lnTo>
                    <a:pt x="76" y="100"/>
                  </a:lnTo>
                  <a:close/>
                  <a:moveTo>
                    <a:pt x="70" y="71"/>
                  </a:moveTo>
                  <a:cubicBezTo>
                    <a:pt x="76" y="67"/>
                    <a:pt x="83" y="64"/>
                    <a:pt x="83" y="57"/>
                  </a:cubicBezTo>
                  <a:cubicBezTo>
                    <a:pt x="83" y="52"/>
                    <a:pt x="83" y="52"/>
                    <a:pt x="83" y="52"/>
                  </a:cubicBezTo>
                  <a:cubicBezTo>
                    <a:pt x="83" y="37"/>
                    <a:pt x="71" y="24"/>
                    <a:pt x="55" y="24"/>
                  </a:cubicBezTo>
                  <a:cubicBezTo>
                    <a:pt x="55" y="24"/>
                    <a:pt x="55" y="24"/>
                    <a:pt x="55" y="24"/>
                  </a:cubicBezTo>
                  <a:cubicBezTo>
                    <a:pt x="26" y="24"/>
                    <a:pt x="26" y="24"/>
                    <a:pt x="26" y="24"/>
                  </a:cubicBezTo>
                  <a:cubicBezTo>
                    <a:pt x="26" y="96"/>
                    <a:pt x="26" y="96"/>
                    <a:pt x="26" y="96"/>
                  </a:cubicBezTo>
                  <a:lnTo>
                    <a:pt x="70" y="71"/>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18" name="Freeform 15">
              <a:extLst>
                <a:ext uri="{FF2B5EF4-FFF2-40B4-BE49-F238E27FC236}">
                  <a16:creationId xmlns:a16="http://schemas.microsoft.com/office/drawing/2014/main" id="{2DBE2593-FC45-4462-9267-FF510C23345E}"/>
                </a:ext>
              </a:extLst>
            </p:cNvPr>
            <p:cNvSpPr>
              <a:spLocks/>
            </p:cNvSpPr>
            <p:nvPr userDrawn="1"/>
          </p:nvSpPr>
          <p:spPr bwMode="auto">
            <a:xfrm>
              <a:off x="14516100" y="2101850"/>
              <a:ext cx="533400" cy="968375"/>
            </a:xfrm>
            <a:custGeom>
              <a:avLst/>
              <a:gdLst>
                <a:gd name="T0" fmla="*/ 188 w 336"/>
                <a:gd name="T1" fmla="*/ 233 h 610"/>
                <a:gd name="T2" fmla="*/ 336 w 336"/>
                <a:gd name="T3" fmla="*/ 610 h 610"/>
                <a:gd name="T4" fmla="*/ 264 w 336"/>
                <a:gd name="T5" fmla="*/ 610 h 610"/>
                <a:gd name="T6" fmla="*/ 143 w 336"/>
                <a:gd name="T7" fmla="*/ 305 h 610"/>
                <a:gd name="T8" fmla="*/ 67 w 336"/>
                <a:gd name="T9" fmla="*/ 422 h 610"/>
                <a:gd name="T10" fmla="*/ 67 w 336"/>
                <a:gd name="T11" fmla="*/ 610 h 610"/>
                <a:gd name="T12" fmla="*/ 0 w 336"/>
                <a:gd name="T13" fmla="*/ 610 h 610"/>
                <a:gd name="T14" fmla="*/ 0 w 336"/>
                <a:gd name="T15" fmla="*/ 0 h 610"/>
                <a:gd name="T16" fmla="*/ 67 w 336"/>
                <a:gd name="T17" fmla="*/ 0 h 610"/>
                <a:gd name="T18" fmla="*/ 67 w 336"/>
                <a:gd name="T19" fmla="*/ 295 h 610"/>
                <a:gd name="T20" fmla="*/ 112 w 336"/>
                <a:gd name="T21" fmla="*/ 226 h 610"/>
                <a:gd name="T22" fmla="*/ 157 w 336"/>
                <a:gd name="T23" fmla="*/ 156 h 610"/>
                <a:gd name="T24" fmla="*/ 257 w 336"/>
                <a:gd name="T25" fmla="*/ 0 h 610"/>
                <a:gd name="T26" fmla="*/ 336 w 336"/>
                <a:gd name="T27" fmla="*/ 0 h 610"/>
                <a:gd name="T28" fmla="*/ 188 w 336"/>
                <a:gd name="T29" fmla="*/ 233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6" h="610">
                  <a:moveTo>
                    <a:pt x="188" y="233"/>
                  </a:moveTo>
                  <a:lnTo>
                    <a:pt x="336" y="610"/>
                  </a:lnTo>
                  <a:lnTo>
                    <a:pt x="264" y="610"/>
                  </a:lnTo>
                  <a:lnTo>
                    <a:pt x="143" y="305"/>
                  </a:lnTo>
                  <a:lnTo>
                    <a:pt x="67" y="422"/>
                  </a:lnTo>
                  <a:lnTo>
                    <a:pt x="67" y="610"/>
                  </a:lnTo>
                  <a:lnTo>
                    <a:pt x="0" y="610"/>
                  </a:lnTo>
                  <a:lnTo>
                    <a:pt x="0" y="0"/>
                  </a:lnTo>
                  <a:lnTo>
                    <a:pt x="67" y="0"/>
                  </a:lnTo>
                  <a:lnTo>
                    <a:pt x="67" y="295"/>
                  </a:lnTo>
                  <a:lnTo>
                    <a:pt x="112" y="226"/>
                  </a:lnTo>
                  <a:lnTo>
                    <a:pt x="157" y="156"/>
                  </a:lnTo>
                  <a:lnTo>
                    <a:pt x="257" y="0"/>
                  </a:lnTo>
                  <a:lnTo>
                    <a:pt x="336" y="0"/>
                  </a:lnTo>
                  <a:lnTo>
                    <a:pt x="188" y="233"/>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19" name="Freeform 16">
              <a:extLst>
                <a:ext uri="{FF2B5EF4-FFF2-40B4-BE49-F238E27FC236}">
                  <a16:creationId xmlns:a16="http://schemas.microsoft.com/office/drawing/2014/main" id="{1719A57A-3911-42AF-9CC5-CD37B87753DC}"/>
                </a:ext>
              </a:extLst>
            </p:cNvPr>
            <p:cNvSpPr>
              <a:spLocks noEditPoints="1"/>
            </p:cNvSpPr>
            <p:nvPr userDrawn="1"/>
          </p:nvSpPr>
          <p:spPr bwMode="auto">
            <a:xfrm>
              <a:off x="12923838" y="-441325"/>
              <a:ext cx="427037" cy="968375"/>
            </a:xfrm>
            <a:custGeom>
              <a:avLst/>
              <a:gdLst>
                <a:gd name="T0" fmla="*/ 113 w 113"/>
                <a:gd name="T1" fmla="*/ 56 h 254"/>
                <a:gd name="T2" fmla="*/ 113 w 113"/>
                <a:gd name="T3" fmla="*/ 85 h 254"/>
                <a:gd name="T4" fmla="*/ 99 w 113"/>
                <a:gd name="T5" fmla="*/ 122 h 254"/>
                <a:gd name="T6" fmla="*/ 94 w 113"/>
                <a:gd name="T7" fmla="*/ 127 h 254"/>
                <a:gd name="T8" fmla="*/ 87 w 113"/>
                <a:gd name="T9" fmla="*/ 132 h 254"/>
                <a:gd name="T10" fmla="*/ 82 w 113"/>
                <a:gd name="T11" fmla="*/ 135 h 254"/>
                <a:gd name="T12" fmla="*/ 82 w 113"/>
                <a:gd name="T13" fmla="*/ 135 h 254"/>
                <a:gd name="T14" fmla="*/ 74 w 113"/>
                <a:gd name="T15" fmla="*/ 140 h 254"/>
                <a:gd name="T16" fmla="*/ 68 w 113"/>
                <a:gd name="T17" fmla="*/ 143 h 254"/>
                <a:gd name="T18" fmla="*/ 28 w 113"/>
                <a:gd name="T19" fmla="*/ 166 h 254"/>
                <a:gd name="T20" fmla="*/ 28 w 113"/>
                <a:gd name="T21" fmla="*/ 254 h 254"/>
                <a:gd name="T22" fmla="*/ 0 w 113"/>
                <a:gd name="T23" fmla="*/ 254 h 254"/>
                <a:gd name="T24" fmla="*/ 0 w 113"/>
                <a:gd name="T25" fmla="*/ 0 h 254"/>
                <a:gd name="T26" fmla="*/ 57 w 113"/>
                <a:gd name="T27" fmla="*/ 0 h 254"/>
                <a:gd name="T28" fmla="*/ 113 w 113"/>
                <a:gd name="T29" fmla="*/ 56 h 254"/>
                <a:gd name="T30" fmla="*/ 28 w 113"/>
                <a:gd name="T31" fmla="*/ 134 h 254"/>
                <a:gd name="T32" fmla="*/ 63 w 113"/>
                <a:gd name="T33" fmla="*/ 113 h 254"/>
                <a:gd name="T34" fmla="*/ 68 w 113"/>
                <a:gd name="T35" fmla="*/ 111 h 254"/>
                <a:gd name="T36" fmla="*/ 69 w 113"/>
                <a:gd name="T37" fmla="*/ 110 h 254"/>
                <a:gd name="T38" fmla="*/ 72 w 113"/>
                <a:gd name="T39" fmla="*/ 108 h 254"/>
                <a:gd name="T40" fmla="*/ 85 w 113"/>
                <a:gd name="T41" fmla="*/ 85 h 254"/>
                <a:gd name="T42" fmla="*/ 85 w 113"/>
                <a:gd name="T43" fmla="*/ 56 h 254"/>
                <a:gd name="T44" fmla="*/ 57 w 113"/>
                <a:gd name="T45" fmla="*/ 28 h 254"/>
                <a:gd name="T46" fmla="*/ 57 w 113"/>
                <a:gd name="T47" fmla="*/ 28 h 254"/>
                <a:gd name="T48" fmla="*/ 28 w 113"/>
                <a:gd name="T49" fmla="*/ 28 h 254"/>
                <a:gd name="T50" fmla="*/ 28 w 113"/>
                <a:gd name="T51" fmla="*/ 13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3" h="254">
                  <a:moveTo>
                    <a:pt x="113" y="56"/>
                  </a:moveTo>
                  <a:cubicBezTo>
                    <a:pt x="113" y="85"/>
                    <a:pt x="113" y="85"/>
                    <a:pt x="113" y="85"/>
                  </a:cubicBezTo>
                  <a:cubicBezTo>
                    <a:pt x="113" y="99"/>
                    <a:pt x="108" y="112"/>
                    <a:pt x="99" y="122"/>
                  </a:cubicBezTo>
                  <a:cubicBezTo>
                    <a:pt x="97" y="124"/>
                    <a:pt x="96" y="126"/>
                    <a:pt x="94" y="127"/>
                  </a:cubicBezTo>
                  <a:cubicBezTo>
                    <a:pt x="92" y="129"/>
                    <a:pt x="89" y="131"/>
                    <a:pt x="87" y="132"/>
                  </a:cubicBezTo>
                  <a:cubicBezTo>
                    <a:pt x="86" y="133"/>
                    <a:pt x="84" y="134"/>
                    <a:pt x="82" y="135"/>
                  </a:cubicBezTo>
                  <a:cubicBezTo>
                    <a:pt x="82" y="135"/>
                    <a:pt x="82" y="135"/>
                    <a:pt x="82" y="135"/>
                  </a:cubicBezTo>
                  <a:cubicBezTo>
                    <a:pt x="74" y="140"/>
                    <a:pt x="74" y="140"/>
                    <a:pt x="74" y="140"/>
                  </a:cubicBezTo>
                  <a:cubicBezTo>
                    <a:pt x="68" y="143"/>
                    <a:pt x="68" y="143"/>
                    <a:pt x="68" y="143"/>
                  </a:cubicBezTo>
                  <a:cubicBezTo>
                    <a:pt x="28" y="166"/>
                    <a:pt x="28" y="166"/>
                    <a:pt x="28" y="166"/>
                  </a:cubicBezTo>
                  <a:cubicBezTo>
                    <a:pt x="28" y="254"/>
                    <a:pt x="28" y="254"/>
                    <a:pt x="28" y="254"/>
                  </a:cubicBezTo>
                  <a:cubicBezTo>
                    <a:pt x="0" y="254"/>
                    <a:pt x="0" y="254"/>
                    <a:pt x="0" y="254"/>
                  </a:cubicBezTo>
                  <a:cubicBezTo>
                    <a:pt x="0" y="0"/>
                    <a:pt x="0" y="0"/>
                    <a:pt x="0" y="0"/>
                  </a:cubicBezTo>
                  <a:cubicBezTo>
                    <a:pt x="57" y="0"/>
                    <a:pt x="57" y="0"/>
                    <a:pt x="57" y="0"/>
                  </a:cubicBezTo>
                  <a:cubicBezTo>
                    <a:pt x="88" y="0"/>
                    <a:pt x="113" y="25"/>
                    <a:pt x="113" y="56"/>
                  </a:cubicBezTo>
                  <a:close/>
                  <a:moveTo>
                    <a:pt x="28" y="134"/>
                  </a:moveTo>
                  <a:cubicBezTo>
                    <a:pt x="63" y="113"/>
                    <a:pt x="63" y="113"/>
                    <a:pt x="63" y="113"/>
                  </a:cubicBezTo>
                  <a:cubicBezTo>
                    <a:pt x="68" y="111"/>
                    <a:pt x="68" y="111"/>
                    <a:pt x="68" y="111"/>
                  </a:cubicBezTo>
                  <a:cubicBezTo>
                    <a:pt x="69" y="110"/>
                    <a:pt x="69" y="110"/>
                    <a:pt x="69" y="110"/>
                  </a:cubicBezTo>
                  <a:cubicBezTo>
                    <a:pt x="72" y="108"/>
                    <a:pt x="72" y="108"/>
                    <a:pt x="72" y="108"/>
                  </a:cubicBezTo>
                  <a:cubicBezTo>
                    <a:pt x="80" y="103"/>
                    <a:pt x="85" y="94"/>
                    <a:pt x="85" y="85"/>
                  </a:cubicBezTo>
                  <a:cubicBezTo>
                    <a:pt x="85" y="56"/>
                    <a:pt x="85" y="56"/>
                    <a:pt x="85" y="56"/>
                  </a:cubicBezTo>
                  <a:cubicBezTo>
                    <a:pt x="85" y="41"/>
                    <a:pt x="73" y="29"/>
                    <a:pt x="57" y="28"/>
                  </a:cubicBezTo>
                  <a:cubicBezTo>
                    <a:pt x="57" y="28"/>
                    <a:pt x="57" y="28"/>
                    <a:pt x="57" y="28"/>
                  </a:cubicBezTo>
                  <a:cubicBezTo>
                    <a:pt x="28" y="28"/>
                    <a:pt x="28" y="28"/>
                    <a:pt x="28" y="28"/>
                  </a:cubicBezTo>
                  <a:lnTo>
                    <a:pt x="28" y="13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20" name="Rectangle 17">
              <a:extLst>
                <a:ext uri="{FF2B5EF4-FFF2-40B4-BE49-F238E27FC236}">
                  <a16:creationId xmlns:a16="http://schemas.microsoft.com/office/drawing/2014/main" id="{4763140E-F6EB-471A-A436-729D824E3D54}"/>
                </a:ext>
              </a:extLst>
            </p:cNvPr>
            <p:cNvSpPr>
              <a:spLocks noChangeArrowheads="1"/>
            </p:cNvSpPr>
            <p:nvPr userDrawn="1"/>
          </p:nvSpPr>
          <p:spPr bwMode="auto">
            <a:xfrm>
              <a:off x="13460413" y="-441325"/>
              <a:ext cx="106362" cy="973138"/>
            </a:xfrm>
            <a:prstGeom prst="rect">
              <a:avLst/>
            </a:pr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21" name="Freeform 18">
              <a:extLst>
                <a:ext uri="{FF2B5EF4-FFF2-40B4-BE49-F238E27FC236}">
                  <a16:creationId xmlns:a16="http://schemas.microsoft.com/office/drawing/2014/main" id="{37BFD17B-0CE9-4724-8887-E743C7DBB125}"/>
                </a:ext>
              </a:extLst>
            </p:cNvPr>
            <p:cNvSpPr>
              <a:spLocks/>
            </p:cNvSpPr>
            <p:nvPr userDrawn="1"/>
          </p:nvSpPr>
          <p:spPr bwMode="auto">
            <a:xfrm>
              <a:off x="13681075" y="-436563"/>
              <a:ext cx="427037" cy="968375"/>
            </a:xfrm>
            <a:custGeom>
              <a:avLst/>
              <a:gdLst>
                <a:gd name="T0" fmla="*/ 269 w 269"/>
                <a:gd name="T1" fmla="*/ 0 h 610"/>
                <a:gd name="T2" fmla="*/ 269 w 269"/>
                <a:gd name="T3" fmla="*/ 67 h 610"/>
                <a:gd name="T4" fmla="*/ 171 w 269"/>
                <a:gd name="T5" fmla="*/ 67 h 610"/>
                <a:gd name="T6" fmla="*/ 171 w 269"/>
                <a:gd name="T7" fmla="*/ 610 h 610"/>
                <a:gd name="T8" fmla="*/ 104 w 269"/>
                <a:gd name="T9" fmla="*/ 610 h 610"/>
                <a:gd name="T10" fmla="*/ 104 w 269"/>
                <a:gd name="T11" fmla="*/ 67 h 610"/>
                <a:gd name="T12" fmla="*/ 0 w 269"/>
                <a:gd name="T13" fmla="*/ 67 h 610"/>
                <a:gd name="T14" fmla="*/ 0 w 269"/>
                <a:gd name="T15" fmla="*/ 0 h 610"/>
                <a:gd name="T16" fmla="*/ 269 w 269"/>
                <a:gd name="T17" fmla="*/ 0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9" h="610">
                  <a:moveTo>
                    <a:pt x="269" y="0"/>
                  </a:moveTo>
                  <a:lnTo>
                    <a:pt x="269" y="67"/>
                  </a:lnTo>
                  <a:lnTo>
                    <a:pt x="171" y="67"/>
                  </a:lnTo>
                  <a:lnTo>
                    <a:pt x="171" y="610"/>
                  </a:lnTo>
                  <a:lnTo>
                    <a:pt x="104" y="610"/>
                  </a:lnTo>
                  <a:lnTo>
                    <a:pt x="104" y="67"/>
                  </a:lnTo>
                  <a:lnTo>
                    <a:pt x="0" y="67"/>
                  </a:lnTo>
                  <a:lnTo>
                    <a:pt x="0" y="0"/>
                  </a:lnTo>
                  <a:lnTo>
                    <a:pt x="269"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22" name="Freeform 19">
              <a:extLst>
                <a:ext uri="{FF2B5EF4-FFF2-40B4-BE49-F238E27FC236}">
                  <a16:creationId xmlns:a16="http://schemas.microsoft.com/office/drawing/2014/main" id="{69A7ABC3-5897-4DC6-8D0F-ABC5CD187663}"/>
                </a:ext>
              </a:extLst>
            </p:cNvPr>
            <p:cNvSpPr>
              <a:spLocks/>
            </p:cNvSpPr>
            <p:nvPr userDrawn="1"/>
          </p:nvSpPr>
          <p:spPr bwMode="auto">
            <a:xfrm>
              <a:off x="14217650" y="-441325"/>
              <a:ext cx="427037" cy="973138"/>
            </a:xfrm>
            <a:custGeom>
              <a:avLst/>
              <a:gdLst>
                <a:gd name="T0" fmla="*/ 66 w 269"/>
                <a:gd name="T1" fmla="*/ 70 h 613"/>
                <a:gd name="T2" fmla="*/ 66 w 269"/>
                <a:gd name="T3" fmla="*/ 272 h 613"/>
                <a:gd name="T4" fmla="*/ 202 w 269"/>
                <a:gd name="T5" fmla="*/ 272 h 613"/>
                <a:gd name="T6" fmla="*/ 202 w 269"/>
                <a:gd name="T7" fmla="*/ 341 h 613"/>
                <a:gd name="T8" fmla="*/ 66 w 269"/>
                <a:gd name="T9" fmla="*/ 341 h 613"/>
                <a:gd name="T10" fmla="*/ 66 w 269"/>
                <a:gd name="T11" fmla="*/ 543 h 613"/>
                <a:gd name="T12" fmla="*/ 269 w 269"/>
                <a:gd name="T13" fmla="*/ 543 h 613"/>
                <a:gd name="T14" fmla="*/ 269 w 269"/>
                <a:gd name="T15" fmla="*/ 613 h 613"/>
                <a:gd name="T16" fmla="*/ 0 w 269"/>
                <a:gd name="T17" fmla="*/ 613 h 613"/>
                <a:gd name="T18" fmla="*/ 0 w 269"/>
                <a:gd name="T19" fmla="*/ 0 h 613"/>
                <a:gd name="T20" fmla="*/ 269 w 269"/>
                <a:gd name="T21" fmla="*/ 0 h 613"/>
                <a:gd name="T22" fmla="*/ 269 w 269"/>
                <a:gd name="T23" fmla="*/ 70 h 613"/>
                <a:gd name="T24" fmla="*/ 66 w 269"/>
                <a:gd name="T25" fmla="*/ 70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9" h="613">
                  <a:moveTo>
                    <a:pt x="66" y="70"/>
                  </a:moveTo>
                  <a:lnTo>
                    <a:pt x="66" y="272"/>
                  </a:lnTo>
                  <a:lnTo>
                    <a:pt x="202" y="272"/>
                  </a:lnTo>
                  <a:lnTo>
                    <a:pt x="202" y="341"/>
                  </a:lnTo>
                  <a:lnTo>
                    <a:pt x="66" y="341"/>
                  </a:lnTo>
                  <a:lnTo>
                    <a:pt x="66" y="543"/>
                  </a:lnTo>
                  <a:lnTo>
                    <a:pt x="269" y="543"/>
                  </a:lnTo>
                  <a:lnTo>
                    <a:pt x="269" y="613"/>
                  </a:lnTo>
                  <a:lnTo>
                    <a:pt x="0" y="613"/>
                  </a:lnTo>
                  <a:lnTo>
                    <a:pt x="0" y="0"/>
                  </a:lnTo>
                  <a:lnTo>
                    <a:pt x="269" y="0"/>
                  </a:lnTo>
                  <a:lnTo>
                    <a:pt x="269" y="70"/>
                  </a:lnTo>
                  <a:lnTo>
                    <a:pt x="66" y="7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23" name="Freeform 20">
              <a:extLst>
                <a:ext uri="{FF2B5EF4-FFF2-40B4-BE49-F238E27FC236}">
                  <a16:creationId xmlns:a16="http://schemas.microsoft.com/office/drawing/2014/main" id="{1C9AF89A-B27E-4369-85FE-8A85C367E218}"/>
                </a:ext>
              </a:extLst>
            </p:cNvPr>
            <p:cNvSpPr>
              <a:spLocks noEditPoints="1"/>
            </p:cNvSpPr>
            <p:nvPr userDrawn="1"/>
          </p:nvSpPr>
          <p:spPr bwMode="auto">
            <a:xfrm>
              <a:off x="14754225" y="-441325"/>
              <a:ext cx="536575" cy="973138"/>
            </a:xfrm>
            <a:custGeom>
              <a:avLst/>
              <a:gdLst>
                <a:gd name="T0" fmla="*/ 338 w 338"/>
                <a:gd name="T1" fmla="*/ 613 h 613"/>
                <a:gd name="T2" fmla="*/ 269 w 338"/>
                <a:gd name="T3" fmla="*/ 613 h 613"/>
                <a:gd name="T4" fmla="*/ 233 w 338"/>
                <a:gd name="T5" fmla="*/ 444 h 613"/>
                <a:gd name="T6" fmla="*/ 86 w 338"/>
                <a:gd name="T7" fmla="*/ 531 h 613"/>
                <a:gd name="T8" fmla="*/ 67 w 338"/>
                <a:gd name="T9" fmla="*/ 613 h 613"/>
                <a:gd name="T10" fmla="*/ 0 w 338"/>
                <a:gd name="T11" fmla="*/ 613 h 613"/>
                <a:gd name="T12" fmla="*/ 19 w 338"/>
                <a:gd name="T13" fmla="*/ 524 h 613"/>
                <a:gd name="T14" fmla="*/ 29 w 338"/>
                <a:gd name="T15" fmla="*/ 485 h 613"/>
                <a:gd name="T16" fmla="*/ 136 w 338"/>
                <a:gd name="T17" fmla="*/ 0 h 613"/>
                <a:gd name="T18" fmla="*/ 202 w 338"/>
                <a:gd name="T19" fmla="*/ 0 h 613"/>
                <a:gd name="T20" fmla="*/ 276 w 338"/>
                <a:gd name="T21" fmla="*/ 339 h 613"/>
                <a:gd name="T22" fmla="*/ 293 w 338"/>
                <a:gd name="T23" fmla="*/ 408 h 613"/>
                <a:gd name="T24" fmla="*/ 338 w 338"/>
                <a:gd name="T25" fmla="*/ 613 h 613"/>
                <a:gd name="T26" fmla="*/ 217 w 338"/>
                <a:gd name="T27" fmla="*/ 375 h 613"/>
                <a:gd name="T28" fmla="*/ 169 w 338"/>
                <a:gd name="T29" fmla="*/ 154 h 613"/>
                <a:gd name="T30" fmla="*/ 105 w 338"/>
                <a:gd name="T31" fmla="*/ 440 h 613"/>
                <a:gd name="T32" fmla="*/ 217 w 338"/>
                <a:gd name="T33" fmla="*/ 375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8" h="613">
                  <a:moveTo>
                    <a:pt x="338" y="613"/>
                  </a:moveTo>
                  <a:lnTo>
                    <a:pt x="269" y="613"/>
                  </a:lnTo>
                  <a:lnTo>
                    <a:pt x="233" y="444"/>
                  </a:lnTo>
                  <a:lnTo>
                    <a:pt x="86" y="531"/>
                  </a:lnTo>
                  <a:lnTo>
                    <a:pt x="67" y="613"/>
                  </a:lnTo>
                  <a:lnTo>
                    <a:pt x="0" y="613"/>
                  </a:lnTo>
                  <a:lnTo>
                    <a:pt x="19" y="524"/>
                  </a:lnTo>
                  <a:lnTo>
                    <a:pt x="29" y="485"/>
                  </a:lnTo>
                  <a:lnTo>
                    <a:pt x="136" y="0"/>
                  </a:lnTo>
                  <a:lnTo>
                    <a:pt x="202" y="0"/>
                  </a:lnTo>
                  <a:lnTo>
                    <a:pt x="276" y="339"/>
                  </a:lnTo>
                  <a:lnTo>
                    <a:pt x="293" y="408"/>
                  </a:lnTo>
                  <a:lnTo>
                    <a:pt x="338" y="613"/>
                  </a:lnTo>
                  <a:close/>
                  <a:moveTo>
                    <a:pt x="217" y="375"/>
                  </a:moveTo>
                  <a:lnTo>
                    <a:pt x="169" y="154"/>
                  </a:lnTo>
                  <a:lnTo>
                    <a:pt x="105" y="440"/>
                  </a:lnTo>
                  <a:lnTo>
                    <a:pt x="217" y="375"/>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24" name="Oval 21">
              <a:extLst>
                <a:ext uri="{FF2B5EF4-FFF2-40B4-BE49-F238E27FC236}">
                  <a16:creationId xmlns:a16="http://schemas.microsoft.com/office/drawing/2014/main" id="{D7FA47C4-31FC-4AFC-8233-ACCF2C9FE4DF}"/>
                </a:ext>
              </a:extLst>
            </p:cNvPr>
            <p:cNvSpPr>
              <a:spLocks noChangeArrowheads="1"/>
            </p:cNvSpPr>
            <p:nvPr userDrawn="1"/>
          </p:nvSpPr>
          <p:spPr bwMode="auto">
            <a:xfrm>
              <a:off x="14965363" y="-665163"/>
              <a:ext cx="109537" cy="109538"/>
            </a:xfrm>
            <a:prstGeom prst="ellipse">
              <a:avLst/>
            </a:pr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25" name="Freeform 22">
              <a:extLst>
                <a:ext uri="{FF2B5EF4-FFF2-40B4-BE49-F238E27FC236}">
                  <a16:creationId xmlns:a16="http://schemas.microsoft.com/office/drawing/2014/main" id="{ACC3C873-3BA1-4E11-BBC9-523BA031949A}"/>
                </a:ext>
              </a:extLst>
            </p:cNvPr>
            <p:cNvSpPr>
              <a:spLocks/>
            </p:cNvSpPr>
            <p:nvPr userDrawn="1"/>
          </p:nvSpPr>
          <p:spPr bwMode="auto">
            <a:xfrm>
              <a:off x="8848725" y="260350"/>
              <a:ext cx="33337" cy="57150"/>
            </a:xfrm>
            <a:custGeom>
              <a:avLst/>
              <a:gdLst>
                <a:gd name="T0" fmla="*/ 0 w 9"/>
                <a:gd name="T1" fmla="*/ 15 h 15"/>
                <a:gd name="T2" fmla="*/ 9 w 9"/>
                <a:gd name="T3" fmla="*/ 0 h 15"/>
              </a:gdLst>
              <a:ahLst/>
              <a:cxnLst>
                <a:cxn ang="0">
                  <a:pos x="T0" y="T1"/>
                </a:cxn>
                <a:cxn ang="0">
                  <a:pos x="T2" y="T3"/>
                </a:cxn>
              </a:cxnLst>
              <a:rect l="0" t="0" r="r" b="b"/>
              <a:pathLst>
                <a:path w="9" h="15">
                  <a:moveTo>
                    <a:pt x="0" y="15"/>
                  </a:moveTo>
                  <a:cubicBezTo>
                    <a:pt x="3" y="10"/>
                    <a:pt x="6" y="5"/>
                    <a:pt x="9" y="0"/>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26" name="Freeform 23">
              <a:extLst>
                <a:ext uri="{FF2B5EF4-FFF2-40B4-BE49-F238E27FC236}">
                  <a16:creationId xmlns:a16="http://schemas.microsoft.com/office/drawing/2014/main" id="{DEF7F20F-6FEA-4EE6-866A-D11B81AECBA2}"/>
                </a:ext>
              </a:extLst>
            </p:cNvPr>
            <p:cNvSpPr>
              <a:spLocks/>
            </p:cNvSpPr>
            <p:nvPr userDrawn="1"/>
          </p:nvSpPr>
          <p:spPr bwMode="auto">
            <a:xfrm>
              <a:off x="10288588" y="-658813"/>
              <a:ext cx="65087" cy="4763"/>
            </a:xfrm>
            <a:custGeom>
              <a:avLst/>
              <a:gdLst>
                <a:gd name="T0" fmla="*/ 0 w 17"/>
                <a:gd name="T1" fmla="*/ 1 h 1"/>
                <a:gd name="T2" fmla="*/ 0 w 17"/>
                <a:gd name="T3" fmla="*/ 1 h 1"/>
                <a:gd name="T4" fmla="*/ 17 w 17"/>
                <a:gd name="T5" fmla="*/ 0 h 1"/>
              </a:gdLst>
              <a:ahLst/>
              <a:cxnLst>
                <a:cxn ang="0">
                  <a:pos x="T0" y="T1"/>
                </a:cxn>
                <a:cxn ang="0">
                  <a:pos x="T2" y="T3"/>
                </a:cxn>
                <a:cxn ang="0">
                  <a:pos x="T4" y="T5"/>
                </a:cxn>
              </a:cxnLst>
              <a:rect l="0" t="0" r="r" b="b"/>
              <a:pathLst>
                <a:path w="17" h="1">
                  <a:moveTo>
                    <a:pt x="0" y="1"/>
                  </a:moveTo>
                  <a:cubicBezTo>
                    <a:pt x="0" y="1"/>
                    <a:pt x="0" y="1"/>
                    <a:pt x="0" y="1"/>
                  </a:cubicBezTo>
                  <a:cubicBezTo>
                    <a:pt x="6" y="1"/>
                    <a:pt x="12" y="0"/>
                    <a:pt x="17" y="0"/>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27" name="Freeform 24">
              <a:extLst>
                <a:ext uri="{FF2B5EF4-FFF2-40B4-BE49-F238E27FC236}">
                  <a16:creationId xmlns:a16="http://schemas.microsoft.com/office/drawing/2014/main" id="{4CD0E666-A8CF-4C89-8D95-80246A262F2C}"/>
                </a:ext>
              </a:extLst>
            </p:cNvPr>
            <p:cNvSpPr>
              <a:spLocks/>
            </p:cNvSpPr>
            <p:nvPr userDrawn="1"/>
          </p:nvSpPr>
          <p:spPr bwMode="auto">
            <a:xfrm>
              <a:off x="11298238" y="2967038"/>
              <a:ext cx="60325" cy="30163"/>
            </a:xfrm>
            <a:custGeom>
              <a:avLst/>
              <a:gdLst>
                <a:gd name="T0" fmla="*/ 16 w 16"/>
                <a:gd name="T1" fmla="*/ 0 h 8"/>
                <a:gd name="T2" fmla="*/ 0 w 16"/>
                <a:gd name="T3" fmla="*/ 8 h 8"/>
              </a:gdLst>
              <a:ahLst/>
              <a:cxnLst>
                <a:cxn ang="0">
                  <a:pos x="T0" y="T1"/>
                </a:cxn>
                <a:cxn ang="0">
                  <a:pos x="T2" y="T3"/>
                </a:cxn>
              </a:cxnLst>
              <a:rect l="0" t="0" r="r" b="b"/>
              <a:pathLst>
                <a:path w="16" h="8">
                  <a:moveTo>
                    <a:pt x="16" y="0"/>
                  </a:moveTo>
                  <a:cubicBezTo>
                    <a:pt x="10" y="3"/>
                    <a:pt x="5" y="5"/>
                    <a:pt x="0" y="8"/>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28" name="Freeform 25">
              <a:extLst>
                <a:ext uri="{FF2B5EF4-FFF2-40B4-BE49-F238E27FC236}">
                  <a16:creationId xmlns:a16="http://schemas.microsoft.com/office/drawing/2014/main" id="{99E5BD1B-3631-4239-BBDD-599FC4767A0E}"/>
                </a:ext>
              </a:extLst>
            </p:cNvPr>
            <p:cNvSpPr>
              <a:spLocks/>
            </p:cNvSpPr>
            <p:nvPr userDrawn="1"/>
          </p:nvSpPr>
          <p:spPr bwMode="auto">
            <a:xfrm>
              <a:off x="10636250" y="-661988"/>
              <a:ext cx="76200" cy="7938"/>
            </a:xfrm>
            <a:custGeom>
              <a:avLst/>
              <a:gdLst>
                <a:gd name="T0" fmla="*/ 0 w 20"/>
                <a:gd name="T1" fmla="*/ 0 h 2"/>
                <a:gd name="T2" fmla="*/ 20 w 20"/>
                <a:gd name="T3" fmla="*/ 2 h 2"/>
              </a:gdLst>
              <a:ahLst/>
              <a:cxnLst>
                <a:cxn ang="0">
                  <a:pos x="T0" y="T1"/>
                </a:cxn>
                <a:cxn ang="0">
                  <a:pos x="T2" y="T3"/>
                </a:cxn>
              </a:cxnLst>
              <a:rect l="0" t="0" r="r" b="b"/>
              <a:pathLst>
                <a:path w="20" h="2">
                  <a:moveTo>
                    <a:pt x="0" y="0"/>
                  </a:moveTo>
                  <a:cubicBezTo>
                    <a:pt x="6" y="0"/>
                    <a:pt x="13" y="1"/>
                    <a:pt x="20" y="2"/>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29" name="Freeform 26">
              <a:extLst>
                <a:ext uri="{FF2B5EF4-FFF2-40B4-BE49-F238E27FC236}">
                  <a16:creationId xmlns:a16="http://schemas.microsoft.com/office/drawing/2014/main" id="{A2AF4413-3DFC-42CC-B806-5C9D65EF3C69}"/>
                </a:ext>
              </a:extLst>
            </p:cNvPr>
            <p:cNvSpPr>
              <a:spLocks/>
            </p:cNvSpPr>
            <p:nvPr userDrawn="1"/>
          </p:nvSpPr>
          <p:spPr bwMode="auto">
            <a:xfrm>
              <a:off x="11541125" y="2830513"/>
              <a:ext cx="47625" cy="33338"/>
            </a:xfrm>
            <a:custGeom>
              <a:avLst/>
              <a:gdLst>
                <a:gd name="T0" fmla="*/ 13 w 13"/>
                <a:gd name="T1" fmla="*/ 0 h 9"/>
                <a:gd name="T2" fmla="*/ 0 w 13"/>
                <a:gd name="T3" fmla="*/ 9 h 9"/>
              </a:gdLst>
              <a:ahLst/>
              <a:cxnLst>
                <a:cxn ang="0">
                  <a:pos x="T0" y="T1"/>
                </a:cxn>
                <a:cxn ang="0">
                  <a:pos x="T2" y="T3"/>
                </a:cxn>
              </a:cxnLst>
              <a:rect l="0" t="0" r="r" b="b"/>
              <a:pathLst>
                <a:path w="13" h="9">
                  <a:moveTo>
                    <a:pt x="13" y="0"/>
                  </a:moveTo>
                  <a:cubicBezTo>
                    <a:pt x="9" y="3"/>
                    <a:pt x="5" y="6"/>
                    <a:pt x="0" y="9"/>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30" name="Freeform 27">
              <a:extLst>
                <a:ext uri="{FF2B5EF4-FFF2-40B4-BE49-F238E27FC236}">
                  <a16:creationId xmlns:a16="http://schemas.microsoft.com/office/drawing/2014/main" id="{798A91DD-1A22-49FA-8E11-C1ADA0DF3C72}"/>
                </a:ext>
              </a:extLst>
            </p:cNvPr>
            <p:cNvSpPr>
              <a:spLocks/>
            </p:cNvSpPr>
            <p:nvPr userDrawn="1"/>
          </p:nvSpPr>
          <p:spPr bwMode="auto">
            <a:xfrm>
              <a:off x="12299950" y="1838325"/>
              <a:ext cx="23812" cy="61913"/>
            </a:xfrm>
            <a:custGeom>
              <a:avLst/>
              <a:gdLst>
                <a:gd name="T0" fmla="*/ 6 w 6"/>
                <a:gd name="T1" fmla="*/ 0 h 16"/>
                <a:gd name="T2" fmla="*/ 0 w 6"/>
                <a:gd name="T3" fmla="*/ 16 h 16"/>
              </a:gdLst>
              <a:ahLst/>
              <a:cxnLst>
                <a:cxn ang="0">
                  <a:pos x="T0" y="T1"/>
                </a:cxn>
                <a:cxn ang="0">
                  <a:pos x="T2" y="T3"/>
                </a:cxn>
              </a:cxnLst>
              <a:rect l="0" t="0" r="r" b="b"/>
              <a:pathLst>
                <a:path w="6" h="16">
                  <a:moveTo>
                    <a:pt x="6" y="0"/>
                  </a:moveTo>
                  <a:cubicBezTo>
                    <a:pt x="4" y="5"/>
                    <a:pt x="2" y="11"/>
                    <a:pt x="0" y="16"/>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31" name="Freeform 28">
              <a:extLst>
                <a:ext uri="{FF2B5EF4-FFF2-40B4-BE49-F238E27FC236}">
                  <a16:creationId xmlns:a16="http://schemas.microsoft.com/office/drawing/2014/main" id="{FAA4B52B-A09C-483B-81EB-F4FB2BC87CF1}"/>
                </a:ext>
              </a:extLst>
            </p:cNvPr>
            <p:cNvSpPr>
              <a:spLocks/>
            </p:cNvSpPr>
            <p:nvPr userDrawn="1"/>
          </p:nvSpPr>
          <p:spPr bwMode="auto">
            <a:xfrm>
              <a:off x="12387263" y="946150"/>
              <a:ext cx="11112" cy="80963"/>
            </a:xfrm>
            <a:custGeom>
              <a:avLst/>
              <a:gdLst>
                <a:gd name="T0" fmla="*/ 0 w 3"/>
                <a:gd name="T1" fmla="*/ 0 h 21"/>
                <a:gd name="T2" fmla="*/ 3 w 3"/>
                <a:gd name="T3" fmla="*/ 21 h 21"/>
              </a:gdLst>
              <a:ahLst/>
              <a:cxnLst>
                <a:cxn ang="0">
                  <a:pos x="T0" y="T1"/>
                </a:cxn>
                <a:cxn ang="0">
                  <a:pos x="T2" y="T3"/>
                </a:cxn>
              </a:cxnLst>
              <a:rect l="0" t="0" r="r" b="b"/>
              <a:pathLst>
                <a:path w="3" h="21">
                  <a:moveTo>
                    <a:pt x="0" y="0"/>
                  </a:moveTo>
                  <a:cubicBezTo>
                    <a:pt x="2" y="7"/>
                    <a:pt x="3" y="14"/>
                    <a:pt x="3" y="21"/>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32" name="Freeform 29">
              <a:extLst>
                <a:ext uri="{FF2B5EF4-FFF2-40B4-BE49-F238E27FC236}">
                  <a16:creationId xmlns:a16="http://schemas.microsoft.com/office/drawing/2014/main" id="{F66AE5D5-DC9E-41F7-8E1F-AE80B4A121C0}"/>
                </a:ext>
              </a:extLst>
            </p:cNvPr>
            <p:cNvSpPr>
              <a:spLocks/>
            </p:cNvSpPr>
            <p:nvPr userDrawn="1"/>
          </p:nvSpPr>
          <p:spPr bwMode="auto">
            <a:xfrm>
              <a:off x="9963150" y="-601663"/>
              <a:ext cx="57150" cy="15875"/>
            </a:xfrm>
            <a:custGeom>
              <a:avLst/>
              <a:gdLst>
                <a:gd name="T0" fmla="*/ 0 w 15"/>
                <a:gd name="T1" fmla="*/ 4 h 4"/>
                <a:gd name="T2" fmla="*/ 15 w 15"/>
                <a:gd name="T3" fmla="*/ 0 h 4"/>
              </a:gdLst>
              <a:ahLst/>
              <a:cxnLst>
                <a:cxn ang="0">
                  <a:pos x="T0" y="T1"/>
                </a:cxn>
                <a:cxn ang="0">
                  <a:pos x="T2" y="T3"/>
                </a:cxn>
              </a:cxnLst>
              <a:rect l="0" t="0" r="r" b="b"/>
              <a:pathLst>
                <a:path w="15" h="4">
                  <a:moveTo>
                    <a:pt x="0" y="4"/>
                  </a:moveTo>
                  <a:cubicBezTo>
                    <a:pt x="5" y="2"/>
                    <a:pt x="10" y="1"/>
                    <a:pt x="15" y="0"/>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33" name="Freeform 30">
              <a:extLst>
                <a:ext uri="{FF2B5EF4-FFF2-40B4-BE49-F238E27FC236}">
                  <a16:creationId xmlns:a16="http://schemas.microsoft.com/office/drawing/2014/main" id="{62AFDD03-A7B9-4230-9B6D-B818352CA045}"/>
                </a:ext>
              </a:extLst>
            </p:cNvPr>
            <p:cNvSpPr>
              <a:spLocks/>
            </p:cNvSpPr>
            <p:nvPr userDrawn="1"/>
          </p:nvSpPr>
          <p:spPr bwMode="auto">
            <a:xfrm>
              <a:off x="9040813" y="-25400"/>
              <a:ext cx="49212" cy="46038"/>
            </a:xfrm>
            <a:custGeom>
              <a:avLst/>
              <a:gdLst>
                <a:gd name="T0" fmla="*/ 0 w 13"/>
                <a:gd name="T1" fmla="*/ 8 h 12"/>
                <a:gd name="T2" fmla="*/ 3 w 13"/>
                <a:gd name="T3" fmla="*/ 12 h 12"/>
                <a:gd name="T4" fmla="*/ 13 w 13"/>
                <a:gd name="T5" fmla="*/ 0 h 12"/>
                <a:gd name="T6" fmla="*/ 13 w 13"/>
                <a:gd name="T7" fmla="*/ 0 h 12"/>
              </a:gdLst>
              <a:ahLst/>
              <a:cxnLst>
                <a:cxn ang="0">
                  <a:pos x="T0" y="T1"/>
                </a:cxn>
                <a:cxn ang="0">
                  <a:pos x="T2" y="T3"/>
                </a:cxn>
                <a:cxn ang="0">
                  <a:pos x="T4" y="T5"/>
                </a:cxn>
                <a:cxn ang="0">
                  <a:pos x="T6" y="T7"/>
                </a:cxn>
              </a:cxnLst>
              <a:rect l="0" t="0" r="r" b="b"/>
              <a:pathLst>
                <a:path w="13" h="12">
                  <a:moveTo>
                    <a:pt x="0" y="8"/>
                  </a:moveTo>
                  <a:cubicBezTo>
                    <a:pt x="0" y="9"/>
                    <a:pt x="1" y="10"/>
                    <a:pt x="3" y="12"/>
                  </a:cubicBezTo>
                  <a:cubicBezTo>
                    <a:pt x="6" y="8"/>
                    <a:pt x="10" y="4"/>
                    <a:pt x="13" y="0"/>
                  </a:cubicBezTo>
                  <a:cubicBezTo>
                    <a:pt x="13" y="0"/>
                    <a:pt x="13" y="0"/>
                    <a:pt x="13" y="0"/>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34" name="Freeform 31">
              <a:extLst>
                <a:ext uri="{FF2B5EF4-FFF2-40B4-BE49-F238E27FC236}">
                  <a16:creationId xmlns:a16="http://schemas.microsoft.com/office/drawing/2014/main" id="{78991E59-CB9B-4166-BB71-FC31E3994A54}"/>
                </a:ext>
              </a:extLst>
            </p:cNvPr>
            <p:cNvSpPr>
              <a:spLocks/>
            </p:cNvSpPr>
            <p:nvPr userDrawn="1"/>
          </p:nvSpPr>
          <p:spPr bwMode="auto">
            <a:xfrm>
              <a:off x="12206288" y="2063750"/>
              <a:ext cx="25400" cy="57150"/>
            </a:xfrm>
            <a:custGeom>
              <a:avLst/>
              <a:gdLst>
                <a:gd name="T0" fmla="*/ 7 w 7"/>
                <a:gd name="T1" fmla="*/ 0 h 15"/>
                <a:gd name="T2" fmla="*/ 0 w 7"/>
                <a:gd name="T3" fmla="*/ 15 h 15"/>
              </a:gdLst>
              <a:ahLst/>
              <a:cxnLst>
                <a:cxn ang="0">
                  <a:pos x="T0" y="T1"/>
                </a:cxn>
                <a:cxn ang="0">
                  <a:pos x="T2" y="T3"/>
                </a:cxn>
              </a:cxnLst>
              <a:rect l="0" t="0" r="r" b="b"/>
              <a:pathLst>
                <a:path w="7" h="15">
                  <a:moveTo>
                    <a:pt x="7" y="0"/>
                  </a:moveTo>
                  <a:cubicBezTo>
                    <a:pt x="5" y="5"/>
                    <a:pt x="3" y="10"/>
                    <a:pt x="0" y="15"/>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35" name="Freeform 32">
              <a:extLst>
                <a:ext uri="{FF2B5EF4-FFF2-40B4-BE49-F238E27FC236}">
                  <a16:creationId xmlns:a16="http://schemas.microsoft.com/office/drawing/2014/main" id="{A54DA0DA-3AC6-49CE-95AA-8881BB7E182C}"/>
                </a:ext>
              </a:extLst>
            </p:cNvPr>
            <p:cNvSpPr>
              <a:spLocks/>
            </p:cNvSpPr>
            <p:nvPr userDrawn="1"/>
          </p:nvSpPr>
          <p:spPr bwMode="auto">
            <a:xfrm>
              <a:off x="9718675" y="-517525"/>
              <a:ext cx="52387" cy="23813"/>
            </a:xfrm>
            <a:custGeom>
              <a:avLst/>
              <a:gdLst>
                <a:gd name="T0" fmla="*/ 0 w 14"/>
                <a:gd name="T1" fmla="*/ 6 h 6"/>
                <a:gd name="T2" fmla="*/ 14 w 14"/>
                <a:gd name="T3" fmla="*/ 0 h 6"/>
              </a:gdLst>
              <a:ahLst/>
              <a:cxnLst>
                <a:cxn ang="0">
                  <a:pos x="T0" y="T1"/>
                </a:cxn>
                <a:cxn ang="0">
                  <a:pos x="T2" y="T3"/>
                </a:cxn>
              </a:cxnLst>
              <a:rect l="0" t="0" r="r" b="b"/>
              <a:pathLst>
                <a:path w="14" h="6">
                  <a:moveTo>
                    <a:pt x="0" y="6"/>
                  </a:moveTo>
                  <a:cubicBezTo>
                    <a:pt x="5" y="4"/>
                    <a:pt x="10" y="2"/>
                    <a:pt x="14" y="0"/>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36" name="Freeform 33">
              <a:extLst>
                <a:ext uri="{FF2B5EF4-FFF2-40B4-BE49-F238E27FC236}">
                  <a16:creationId xmlns:a16="http://schemas.microsoft.com/office/drawing/2014/main" id="{5A799344-28A5-405C-9E81-8E8515541EF4}"/>
                </a:ext>
              </a:extLst>
            </p:cNvPr>
            <p:cNvSpPr>
              <a:spLocks/>
            </p:cNvSpPr>
            <p:nvPr userDrawn="1"/>
          </p:nvSpPr>
          <p:spPr bwMode="auto">
            <a:xfrm>
              <a:off x="12409488" y="1316038"/>
              <a:ext cx="4762" cy="68263"/>
            </a:xfrm>
            <a:custGeom>
              <a:avLst/>
              <a:gdLst>
                <a:gd name="T0" fmla="*/ 1 w 1"/>
                <a:gd name="T1" fmla="*/ 0 h 18"/>
                <a:gd name="T2" fmla="*/ 0 w 1"/>
                <a:gd name="T3" fmla="*/ 18 h 18"/>
              </a:gdLst>
              <a:ahLst/>
              <a:cxnLst>
                <a:cxn ang="0">
                  <a:pos x="T0" y="T1"/>
                </a:cxn>
                <a:cxn ang="0">
                  <a:pos x="T2" y="T3"/>
                </a:cxn>
              </a:cxnLst>
              <a:rect l="0" t="0" r="r" b="b"/>
              <a:pathLst>
                <a:path w="1" h="18">
                  <a:moveTo>
                    <a:pt x="1" y="0"/>
                  </a:moveTo>
                  <a:cubicBezTo>
                    <a:pt x="0" y="6"/>
                    <a:pt x="0" y="12"/>
                    <a:pt x="0" y="18"/>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37" name="Freeform 34">
              <a:extLst>
                <a:ext uri="{FF2B5EF4-FFF2-40B4-BE49-F238E27FC236}">
                  <a16:creationId xmlns:a16="http://schemas.microsoft.com/office/drawing/2014/main" id="{3D94ECA2-04BE-4902-872B-C60672ACD342}"/>
                </a:ext>
              </a:extLst>
            </p:cNvPr>
            <p:cNvSpPr>
              <a:spLocks/>
            </p:cNvSpPr>
            <p:nvPr userDrawn="1"/>
          </p:nvSpPr>
          <p:spPr bwMode="auto">
            <a:xfrm>
              <a:off x="12368213" y="1606550"/>
              <a:ext cx="11112" cy="60325"/>
            </a:xfrm>
            <a:custGeom>
              <a:avLst/>
              <a:gdLst>
                <a:gd name="T0" fmla="*/ 3 w 3"/>
                <a:gd name="T1" fmla="*/ 0 h 16"/>
                <a:gd name="T2" fmla="*/ 0 w 3"/>
                <a:gd name="T3" fmla="*/ 16 h 16"/>
              </a:gdLst>
              <a:ahLst/>
              <a:cxnLst>
                <a:cxn ang="0">
                  <a:pos x="T0" y="T1"/>
                </a:cxn>
                <a:cxn ang="0">
                  <a:pos x="T2" y="T3"/>
                </a:cxn>
              </a:cxnLst>
              <a:rect l="0" t="0" r="r" b="b"/>
              <a:pathLst>
                <a:path w="3" h="16">
                  <a:moveTo>
                    <a:pt x="3" y="0"/>
                  </a:moveTo>
                  <a:cubicBezTo>
                    <a:pt x="2" y="5"/>
                    <a:pt x="1" y="11"/>
                    <a:pt x="0" y="16"/>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38" name="Freeform 35">
              <a:extLst>
                <a:ext uri="{FF2B5EF4-FFF2-40B4-BE49-F238E27FC236}">
                  <a16:creationId xmlns:a16="http://schemas.microsoft.com/office/drawing/2014/main" id="{F8052A64-6314-4591-A439-55789CF6E627}"/>
                </a:ext>
              </a:extLst>
            </p:cNvPr>
            <p:cNvSpPr>
              <a:spLocks/>
            </p:cNvSpPr>
            <p:nvPr userDrawn="1"/>
          </p:nvSpPr>
          <p:spPr bwMode="auto">
            <a:xfrm>
              <a:off x="10023475" y="310356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39" name="Freeform 36">
              <a:extLst>
                <a:ext uri="{FF2B5EF4-FFF2-40B4-BE49-F238E27FC236}">
                  <a16:creationId xmlns:a16="http://schemas.microsoft.com/office/drawing/2014/main" id="{1E83FDC3-4C24-40D3-ADD5-65E32C158393}"/>
                </a:ext>
              </a:extLst>
            </p:cNvPr>
            <p:cNvSpPr>
              <a:spLocks/>
            </p:cNvSpPr>
            <p:nvPr userDrawn="1"/>
          </p:nvSpPr>
          <p:spPr bwMode="auto">
            <a:xfrm>
              <a:off x="8848725" y="260350"/>
              <a:ext cx="1349375" cy="1855788"/>
            </a:xfrm>
            <a:custGeom>
              <a:avLst/>
              <a:gdLst>
                <a:gd name="T0" fmla="*/ 183 w 357"/>
                <a:gd name="T1" fmla="*/ 376 h 487"/>
                <a:gd name="T2" fmla="*/ 354 w 357"/>
                <a:gd name="T3" fmla="*/ 487 h 487"/>
                <a:gd name="T4" fmla="*/ 357 w 357"/>
                <a:gd name="T5" fmla="*/ 472 h 487"/>
                <a:gd name="T6" fmla="*/ 48 w 357"/>
                <a:gd name="T7" fmla="*/ 85 h 487"/>
                <a:gd name="T8" fmla="*/ 9 w 357"/>
                <a:gd name="T9" fmla="*/ 0 h 487"/>
                <a:gd name="T10" fmla="*/ 0 w 357"/>
                <a:gd name="T11" fmla="*/ 15 h 487"/>
                <a:gd name="T12" fmla="*/ 34 w 357"/>
                <a:gd name="T13" fmla="*/ 91 h 487"/>
                <a:gd name="T14" fmla="*/ 183 w 357"/>
                <a:gd name="T15" fmla="*/ 376 h 4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7" h="487">
                  <a:moveTo>
                    <a:pt x="183" y="376"/>
                  </a:moveTo>
                  <a:cubicBezTo>
                    <a:pt x="233" y="435"/>
                    <a:pt x="290" y="472"/>
                    <a:pt x="354" y="487"/>
                  </a:cubicBezTo>
                  <a:cubicBezTo>
                    <a:pt x="357" y="472"/>
                    <a:pt x="357" y="472"/>
                    <a:pt x="357" y="472"/>
                  </a:cubicBezTo>
                  <a:cubicBezTo>
                    <a:pt x="195" y="434"/>
                    <a:pt x="113" y="256"/>
                    <a:pt x="48" y="85"/>
                  </a:cubicBezTo>
                  <a:cubicBezTo>
                    <a:pt x="36" y="55"/>
                    <a:pt x="23" y="27"/>
                    <a:pt x="9" y="0"/>
                  </a:cubicBezTo>
                  <a:cubicBezTo>
                    <a:pt x="6" y="5"/>
                    <a:pt x="3" y="10"/>
                    <a:pt x="0" y="15"/>
                  </a:cubicBezTo>
                  <a:cubicBezTo>
                    <a:pt x="12" y="39"/>
                    <a:pt x="24" y="64"/>
                    <a:pt x="34" y="91"/>
                  </a:cubicBezTo>
                  <a:cubicBezTo>
                    <a:pt x="70" y="186"/>
                    <a:pt x="114" y="294"/>
                    <a:pt x="183" y="376"/>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40" name="Freeform 37">
              <a:extLst>
                <a:ext uri="{FF2B5EF4-FFF2-40B4-BE49-F238E27FC236}">
                  <a16:creationId xmlns:a16="http://schemas.microsoft.com/office/drawing/2014/main" id="{6FB829D0-527A-4910-8DF7-E64A818A1103}"/>
                </a:ext>
              </a:extLst>
            </p:cNvPr>
            <p:cNvSpPr>
              <a:spLocks/>
            </p:cNvSpPr>
            <p:nvPr userDrawn="1"/>
          </p:nvSpPr>
          <p:spPr bwMode="auto">
            <a:xfrm>
              <a:off x="10814050" y="1865313"/>
              <a:ext cx="1312862" cy="446088"/>
            </a:xfrm>
            <a:custGeom>
              <a:avLst/>
              <a:gdLst>
                <a:gd name="T0" fmla="*/ 244 w 347"/>
                <a:gd name="T1" fmla="*/ 30 h 117"/>
                <a:gd name="T2" fmla="*/ 39 w 347"/>
                <a:gd name="T3" fmla="*/ 34 h 117"/>
                <a:gd name="T4" fmla="*/ 0 w 347"/>
                <a:gd name="T5" fmla="*/ 44 h 117"/>
                <a:gd name="T6" fmla="*/ 3 w 347"/>
                <a:gd name="T7" fmla="*/ 59 h 117"/>
                <a:gd name="T8" fmla="*/ 43 w 347"/>
                <a:gd name="T9" fmla="*/ 49 h 117"/>
                <a:gd name="T10" fmla="*/ 238 w 347"/>
                <a:gd name="T11" fmla="*/ 45 h 117"/>
                <a:gd name="T12" fmla="*/ 339 w 347"/>
                <a:gd name="T13" fmla="*/ 117 h 117"/>
                <a:gd name="T14" fmla="*/ 347 w 347"/>
                <a:gd name="T15" fmla="*/ 104 h 117"/>
                <a:gd name="T16" fmla="*/ 244 w 347"/>
                <a:gd name="T17" fmla="*/ 3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7" h="117">
                  <a:moveTo>
                    <a:pt x="244" y="30"/>
                  </a:moveTo>
                  <a:cubicBezTo>
                    <a:pt x="166" y="0"/>
                    <a:pt x="104" y="17"/>
                    <a:pt x="39" y="34"/>
                  </a:cubicBezTo>
                  <a:cubicBezTo>
                    <a:pt x="27" y="38"/>
                    <a:pt x="14" y="41"/>
                    <a:pt x="0" y="44"/>
                  </a:cubicBezTo>
                  <a:cubicBezTo>
                    <a:pt x="3" y="59"/>
                    <a:pt x="3" y="59"/>
                    <a:pt x="3" y="59"/>
                  </a:cubicBezTo>
                  <a:cubicBezTo>
                    <a:pt x="17" y="56"/>
                    <a:pt x="30" y="52"/>
                    <a:pt x="43" y="49"/>
                  </a:cubicBezTo>
                  <a:cubicBezTo>
                    <a:pt x="109" y="31"/>
                    <a:pt x="165" y="16"/>
                    <a:pt x="238" y="45"/>
                  </a:cubicBezTo>
                  <a:cubicBezTo>
                    <a:pt x="280" y="61"/>
                    <a:pt x="312" y="86"/>
                    <a:pt x="339" y="117"/>
                  </a:cubicBezTo>
                  <a:cubicBezTo>
                    <a:pt x="342" y="113"/>
                    <a:pt x="345" y="108"/>
                    <a:pt x="347" y="104"/>
                  </a:cubicBezTo>
                  <a:cubicBezTo>
                    <a:pt x="320" y="73"/>
                    <a:pt x="287" y="47"/>
                    <a:pt x="244" y="3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41" name="Freeform 38">
              <a:extLst>
                <a:ext uri="{FF2B5EF4-FFF2-40B4-BE49-F238E27FC236}">
                  <a16:creationId xmlns:a16="http://schemas.microsoft.com/office/drawing/2014/main" id="{A54E0312-CAC4-45F5-AE93-AFA4ED6BE9E4}"/>
                </a:ext>
              </a:extLst>
            </p:cNvPr>
            <p:cNvSpPr>
              <a:spLocks/>
            </p:cNvSpPr>
            <p:nvPr userDrawn="1"/>
          </p:nvSpPr>
          <p:spPr bwMode="auto">
            <a:xfrm>
              <a:off x="10288588" y="-658813"/>
              <a:ext cx="2022475" cy="1289050"/>
            </a:xfrm>
            <a:custGeom>
              <a:avLst/>
              <a:gdLst>
                <a:gd name="T0" fmla="*/ 357 w 535"/>
                <a:gd name="T1" fmla="*/ 211 h 338"/>
                <a:gd name="T2" fmla="*/ 272 w 535"/>
                <a:gd name="T3" fmla="*/ 175 h 338"/>
                <a:gd name="T4" fmla="*/ 120 w 535"/>
                <a:gd name="T5" fmla="*/ 104 h 338"/>
                <a:gd name="T6" fmla="*/ 17 w 535"/>
                <a:gd name="T7" fmla="*/ 0 h 338"/>
                <a:gd name="T8" fmla="*/ 0 w 535"/>
                <a:gd name="T9" fmla="*/ 1 h 338"/>
                <a:gd name="T10" fmla="*/ 0 w 535"/>
                <a:gd name="T11" fmla="*/ 1 h 338"/>
                <a:gd name="T12" fmla="*/ 112 w 535"/>
                <a:gd name="T13" fmla="*/ 117 h 338"/>
                <a:gd name="T14" fmla="*/ 266 w 535"/>
                <a:gd name="T15" fmla="*/ 189 h 338"/>
                <a:gd name="T16" fmla="*/ 351 w 535"/>
                <a:gd name="T17" fmla="*/ 225 h 338"/>
                <a:gd name="T18" fmla="*/ 535 w 535"/>
                <a:gd name="T19" fmla="*/ 338 h 338"/>
                <a:gd name="T20" fmla="*/ 525 w 535"/>
                <a:gd name="T21" fmla="*/ 312 h 338"/>
                <a:gd name="T22" fmla="*/ 357 w 535"/>
                <a:gd name="T23" fmla="*/ 211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5" h="338">
                  <a:moveTo>
                    <a:pt x="357" y="211"/>
                  </a:moveTo>
                  <a:cubicBezTo>
                    <a:pt x="329" y="198"/>
                    <a:pt x="300" y="186"/>
                    <a:pt x="272" y="175"/>
                  </a:cubicBezTo>
                  <a:cubicBezTo>
                    <a:pt x="221" y="154"/>
                    <a:pt x="168" y="133"/>
                    <a:pt x="120" y="104"/>
                  </a:cubicBezTo>
                  <a:cubicBezTo>
                    <a:pt x="74" y="76"/>
                    <a:pt x="42" y="40"/>
                    <a:pt x="17" y="0"/>
                  </a:cubicBezTo>
                  <a:cubicBezTo>
                    <a:pt x="12" y="0"/>
                    <a:pt x="6" y="1"/>
                    <a:pt x="0" y="1"/>
                  </a:cubicBezTo>
                  <a:cubicBezTo>
                    <a:pt x="0" y="1"/>
                    <a:pt x="0" y="1"/>
                    <a:pt x="0" y="1"/>
                  </a:cubicBezTo>
                  <a:cubicBezTo>
                    <a:pt x="27" y="46"/>
                    <a:pt x="61" y="86"/>
                    <a:pt x="112" y="117"/>
                  </a:cubicBezTo>
                  <a:cubicBezTo>
                    <a:pt x="161" y="147"/>
                    <a:pt x="214" y="168"/>
                    <a:pt x="266" y="189"/>
                  </a:cubicBezTo>
                  <a:cubicBezTo>
                    <a:pt x="294" y="200"/>
                    <a:pt x="323" y="212"/>
                    <a:pt x="351" y="225"/>
                  </a:cubicBezTo>
                  <a:cubicBezTo>
                    <a:pt x="415" y="254"/>
                    <a:pt x="476" y="295"/>
                    <a:pt x="535" y="338"/>
                  </a:cubicBezTo>
                  <a:cubicBezTo>
                    <a:pt x="532" y="329"/>
                    <a:pt x="529" y="321"/>
                    <a:pt x="525" y="312"/>
                  </a:cubicBezTo>
                  <a:cubicBezTo>
                    <a:pt x="471" y="274"/>
                    <a:pt x="416" y="238"/>
                    <a:pt x="357" y="21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42" name="Freeform 39">
              <a:extLst>
                <a:ext uri="{FF2B5EF4-FFF2-40B4-BE49-F238E27FC236}">
                  <a16:creationId xmlns:a16="http://schemas.microsoft.com/office/drawing/2014/main" id="{DA1D89B4-88BE-4FA2-8EFC-D910A2F90342}"/>
                </a:ext>
              </a:extLst>
            </p:cNvPr>
            <p:cNvSpPr>
              <a:spLocks/>
            </p:cNvSpPr>
            <p:nvPr userDrawn="1"/>
          </p:nvSpPr>
          <p:spPr bwMode="auto">
            <a:xfrm>
              <a:off x="8780463" y="2052638"/>
              <a:ext cx="1304925" cy="742950"/>
            </a:xfrm>
            <a:custGeom>
              <a:avLst/>
              <a:gdLst>
                <a:gd name="T0" fmla="*/ 345 w 345"/>
                <a:gd name="T1" fmla="*/ 180 h 195"/>
                <a:gd name="T2" fmla="*/ 0 w 345"/>
                <a:gd name="T3" fmla="*/ 0 h 195"/>
                <a:gd name="T4" fmla="*/ 18 w 345"/>
                <a:gd name="T5" fmla="*/ 36 h 195"/>
                <a:gd name="T6" fmla="*/ 343 w 345"/>
                <a:gd name="T7" fmla="*/ 195 h 195"/>
                <a:gd name="T8" fmla="*/ 345 w 345"/>
                <a:gd name="T9" fmla="*/ 180 h 195"/>
              </a:gdLst>
              <a:ahLst/>
              <a:cxnLst>
                <a:cxn ang="0">
                  <a:pos x="T0" y="T1"/>
                </a:cxn>
                <a:cxn ang="0">
                  <a:pos x="T2" y="T3"/>
                </a:cxn>
                <a:cxn ang="0">
                  <a:pos x="T4" y="T5"/>
                </a:cxn>
                <a:cxn ang="0">
                  <a:pos x="T6" y="T7"/>
                </a:cxn>
                <a:cxn ang="0">
                  <a:pos x="T8" y="T9"/>
                </a:cxn>
              </a:cxnLst>
              <a:rect l="0" t="0" r="r" b="b"/>
              <a:pathLst>
                <a:path w="345" h="195">
                  <a:moveTo>
                    <a:pt x="345" y="180"/>
                  </a:moveTo>
                  <a:cubicBezTo>
                    <a:pt x="229" y="144"/>
                    <a:pt x="75" y="74"/>
                    <a:pt x="0" y="0"/>
                  </a:cubicBezTo>
                  <a:cubicBezTo>
                    <a:pt x="6" y="13"/>
                    <a:pt x="12" y="25"/>
                    <a:pt x="18" y="36"/>
                  </a:cubicBezTo>
                  <a:cubicBezTo>
                    <a:pt x="102" y="102"/>
                    <a:pt x="237" y="163"/>
                    <a:pt x="343" y="195"/>
                  </a:cubicBezTo>
                  <a:lnTo>
                    <a:pt x="345" y="18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43" name="Freeform 40">
              <a:extLst>
                <a:ext uri="{FF2B5EF4-FFF2-40B4-BE49-F238E27FC236}">
                  <a16:creationId xmlns:a16="http://schemas.microsoft.com/office/drawing/2014/main" id="{5B36A1BE-E3FF-4700-B092-6CFD55B52332}"/>
                </a:ext>
              </a:extLst>
            </p:cNvPr>
            <p:cNvSpPr>
              <a:spLocks/>
            </p:cNvSpPr>
            <p:nvPr userDrawn="1"/>
          </p:nvSpPr>
          <p:spPr bwMode="auto">
            <a:xfrm>
              <a:off x="10950575" y="2844800"/>
              <a:ext cx="407987" cy="152400"/>
            </a:xfrm>
            <a:custGeom>
              <a:avLst/>
              <a:gdLst>
                <a:gd name="T0" fmla="*/ 0 w 108"/>
                <a:gd name="T1" fmla="*/ 0 h 40"/>
                <a:gd name="T2" fmla="*/ 3 w 108"/>
                <a:gd name="T3" fmla="*/ 15 h 40"/>
                <a:gd name="T4" fmla="*/ 78 w 108"/>
                <a:gd name="T5" fmla="*/ 33 h 40"/>
                <a:gd name="T6" fmla="*/ 92 w 108"/>
                <a:gd name="T7" fmla="*/ 40 h 40"/>
                <a:gd name="T8" fmla="*/ 108 w 108"/>
                <a:gd name="T9" fmla="*/ 32 h 40"/>
                <a:gd name="T10" fmla="*/ 84 w 108"/>
                <a:gd name="T11" fmla="*/ 19 h 40"/>
                <a:gd name="T12" fmla="*/ 0 w 108"/>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108" h="40">
                  <a:moveTo>
                    <a:pt x="0" y="0"/>
                  </a:moveTo>
                  <a:cubicBezTo>
                    <a:pt x="3" y="15"/>
                    <a:pt x="3" y="15"/>
                    <a:pt x="3" y="15"/>
                  </a:cubicBezTo>
                  <a:cubicBezTo>
                    <a:pt x="29" y="18"/>
                    <a:pt x="55" y="23"/>
                    <a:pt x="78" y="33"/>
                  </a:cubicBezTo>
                  <a:cubicBezTo>
                    <a:pt x="83" y="35"/>
                    <a:pt x="87" y="37"/>
                    <a:pt x="92" y="40"/>
                  </a:cubicBezTo>
                  <a:cubicBezTo>
                    <a:pt x="97" y="37"/>
                    <a:pt x="102" y="35"/>
                    <a:pt x="108" y="32"/>
                  </a:cubicBezTo>
                  <a:cubicBezTo>
                    <a:pt x="100" y="27"/>
                    <a:pt x="93" y="23"/>
                    <a:pt x="84" y="19"/>
                  </a:cubicBezTo>
                  <a:cubicBezTo>
                    <a:pt x="58" y="7"/>
                    <a:pt x="29" y="2"/>
                    <a:pt x="0"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44" name="Freeform 41">
              <a:extLst>
                <a:ext uri="{FF2B5EF4-FFF2-40B4-BE49-F238E27FC236}">
                  <a16:creationId xmlns:a16="http://schemas.microsoft.com/office/drawing/2014/main" id="{1DE00589-122D-4B4A-826F-B845200EF7E9}"/>
                </a:ext>
              </a:extLst>
            </p:cNvPr>
            <p:cNvSpPr>
              <a:spLocks/>
            </p:cNvSpPr>
            <p:nvPr userDrawn="1"/>
          </p:nvSpPr>
          <p:spPr bwMode="auto">
            <a:xfrm>
              <a:off x="10636250" y="-661988"/>
              <a:ext cx="1308100" cy="655638"/>
            </a:xfrm>
            <a:custGeom>
              <a:avLst/>
              <a:gdLst>
                <a:gd name="T0" fmla="*/ 316 w 346"/>
                <a:gd name="T1" fmla="*/ 140 h 172"/>
                <a:gd name="T2" fmla="*/ 129 w 346"/>
                <a:gd name="T3" fmla="*/ 76 h 172"/>
                <a:gd name="T4" fmla="*/ 20 w 346"/>
                <a:gd name="T5" fmla="*/ 2 h 172"/>
                <a:gd name="T6" fmla="*/ 0 w 346"/>
                <a:gd name="T7" fmla="*/ 0 h 172"/>
                <a:gd name="T8" fmla="*/ 125 w 346"/>
                <a:gd name="T9" fmla="*/ 90 h 172"/>
                <a:gd name="T10" fmla="*/ 346 w 346"/>
                <a:gd name="T11" fmla="*/ 172 h 172"/>
                <a:gd name="T12" fmla="*/ 316 w 346"/>
                <a:gd name="T13" fmla="*/ 140 h 172"/>
              </a:gdLst>
              <a:ahLst/>
              <a:cxnLst>
                <a:cxn ang="0">
                  <a:pos x="T0" y="T1"/>
                </a:cxn>
                <a:cxn ang="0">
                  <a:pos x="T2" y="T3"/>
                </a:cxn>
                <a:cxn ang="0">
                  <a:pos x="T4" y="T5"/>
                </a:cxn>
                <a:cxn ang="0">
                  <a:pos x="T6" y="T7"/>
                </a:cxn>
                <a:cxn ang="0">
                  <a:pos x="T8" y="T9"/>
                </a:cxn>
                <a:cxn ang="0">
                  <a:pos x="T10" y="T11"/>
                </a:cxn>
                <a:cxn ang="0">
                  <a:pos x="T12" y="T13"/>
                </a:cxn>
              </a:cxnLst>
              <a:rect l="0" t="0" r="r" b="b"/>
              <a:pathLst>
                <a:path w="346" h="172">
                  <a:moveTo>
                    <a:pt x="316" y="140"/>
                  </a:moveTo>
                  <a:cubicBezTo>
                    <a:pt x="267" y="118"/>
                    <a:pt x="207" y="97"/>
                    <a:pt x="129" y="76"/>
                  </a:cubicBezTo>
                  <a:cubicBezTo>
                    <a:pt x="81" y="63"/>
                    <a:pt x="47" y="36"/>
                    <a:pt x="20" y="2"/>
                  </a:cubicBezTo>
                  <a:cubicBezTo>
                    <a:pt x="13" y="1"/>
                    <a:pt x="6" y="0"/>
                    <a:pt x="0" y="0"/>
                  </a:cubicBezTo>
                  <a:cubicBezTo>
                    <a:pt x="30" y="42"/>
                    <a:pt x="68" y="75"/>
                    <a:pt x="125" y="90"/>
                  </a:cubicBezTo>
                  <a:cubicBezTo>
                    <a:pt x="223" y="117"/>
                    <a:pt x="292" y="143"/>
                    <a:pt x="346" y="172"/>
                  </a:cubicBezTo>
                  <a:cubicBezTo>
                    <a:pt x="337" y="161"/>
                    <a:pt x="327" y="150"/>
                    <a:pt x="316" y="14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45" name="Freeform 42">
              <a:extLst>
                <a:ext uri="{FF2B5EF4-FFF2-40B4-BE49-F238E27FC236}">
                  <a16:creationId xmlns:a16="http://schemas.microsoft.com/office/drawing/2014/main" id="{F380B8A5-15EB-4FC1-A46F-4136B746FA82}"/>
                </a:ext>
              </a:extLst>
            </p:cNvPr>
            <p:cNvSpPr>
              <a:spLocks/>
            </p:cNvSpPr>
            <p:nvPr userDrawn="1"/>
          </p:nvSpPr>
          <p:spPr bwMode="auto">
            <a:xfrm>
              <a:off x="10920413" y="2635250"/>
              <a:ext cx="668337" cy="228600"/>
            </a:xfrm>
            <a:custGeom>
              <a:avLst/>
              <a:gdLst>
                <a:gd name="T0" fmla="*/ 4 w 177"/>
                <a:gd name="T1" fmla="*/ 5 h 60"/>
                <a:gd name="T2" fmla="*/ 0 w 177"/>
                <a:gd name="T3" fmla="*/ 5 h 60"/>
                <a:gd name="T4" fmla="*/ 2 w 177"/>
                <a:gd name="T5" fmla="*/ 20 h 60"/>
                <a:gd name="T6" fmla="*/ 5 w 177"/>
                <a:gd name="T7" fmla="*/ 20 h 60"/>
                <a:gd name="T8" fmla="*/ 164 w 177"/>
                <a:gd name="T9" fmla="*/ 60 h 60"/>
                <a:gd name="T10" fmla="*/ 177 w 177"/>
                <a:gd name="T11" fmla="*/ 51 h 60"/>
                <a:gd name="T12" fmla="*/ 4 w 177"/>
                <a:gd name="T13" fmla="*/ 5 h 60"/>
              </a:gdLst>
              <a:ahLst/>
              <a:cxnLst>
                <a:cxn ang="0">
                  <a:pos x="T0" y="T1"/>
                </a:cxn>
                <a:cxn ang="0">
                  <a:pos x="T2" y="T3"/>
                </a:cxn>
                <a:cxn ang="0">
                  <a:pos x="T4" y="T5"/>
                </a:cxn>
                <a:cxn ang="0">
                  <a:pos x="T6" y="T7"/>
                </a:cxn>
                <a:cxn ang="0">
                  <a:pos x="T8" y="T9"/>
                </a:cxn>
                <a:cxn ang="0">
                  <a:pos x="T10" y="T11"/>
                </a:cxn>
                <a:cxn ang="0">
                  <a:pos x="T12" y="T13"/>
                </a:cxn>
              </a:cxnLst>
              <a:rect l="0" t="0" r="r" b="b"/>
              <a:pathLst>
                <a:path w="177" h="60">
                  <a:moveTo>
                    <a:pt x="4" y="5"/>
                  </a:moveTo>
                  <a:cubicBezTo>
                    <a:pt x="3" y="5"/>
                    <a:pt x="1" y="5"/>
                    <a:pt x="0" y="5"/>
                  </a:cubicBezTo>
                  <a:cubicBezTo>
                    <a:pt x="2" y="20"/>
                    <a:pt x="2" y="20"/>
                    <a:pt x="2" y="20"/>
                  </a:cubicBezTo>
                  <a:cubicBezTo>
                    <a:pt x="3" y="20"/>
                    <a:pt x="4" y="20"/>
                    <a:pt x="5" y="20"/>
                  </a:cubicBezTo>
                  <a:cubicBezTo>
                    <a:pt x="70" y="17"/>
                    <a:pt x="120" y="15"/>
                    <a:pt x="164" y="60"/>
                  </a:cubicBezTo>
                  <a:cubicBezTo>
                    <a:pt x="169" y="57"/>
                    <a:pt x="173" y="54"/>
                    <a:pt x="177" y="51"/>
                  </a:cubicBezTo>
                  <a:cubicBezTo>
                    <a:pt x="127" y="0"/>
                    <a:pt x="70" y="2"/>
                    <a:pt x="4" y="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46" name="Freeform 43">
              <a:extLst>
                <a:ext uri="{FF2B5EF4-FFF2-40B4-BE49-F238E27FC236}">
                  <a16:creationId xmlns:a16="http://schemas.microsoft.com/office/drawing/2014/main" id="{9E212B0D-FA44-47E0-9AA2-E17FFA569D98}"/>
                </a:ext>
              </a:extLst>
            </p:cNvPr>
            <p:cNvSpPr>
              <a:spLocks/>
            </p:cNvSpPr>
            <p:nvPr userDrawn="1"/>
          </p:nvSpPr>
          <p:spPr bwMode="auto">
            <a:xfrm>
              <a:off x="8636000" y="1598613"/>
              <a:ext cx="1474787" cy="1036638"/>
            </a:xfrm>
            <a:custGeom>
              <a:avLst/>
              <a:gdLst>
                <a:gd name="T0" fmla="*/ 388 w 390"/>
                <a:gd name="T1" fmla="*/ 272 h 272"/>
                <a:gd name="T2" fmla="*/ 390 w 390"/>
                <a:gd name="T3" fmla="*/ 257 h 272"/>
                <a:gd name="T4" fmla="*/ 0 w 390"/>
                <a:gd name="T5" fmla="*/ 0 h 272"/>
                <a:gd name="T6" fmla="*/ 7 w 390"/>
                <a:gd name="T7" fmla="*/ 31 h 272"/>
                <a:gd name="T8" fmla="*/ 388 w 390"/>
                <a:gd name="T9" fmla="*/ 272 h 272"/>
              </a:gdLst>
              <a:ahLst/>
              <a:cxnLst>
                <a:cxn ang="0">
                  <a:pos x="T0" y="T1"/>
                </a:cxn>
                <a:cxn ang="0">
                  <a:pos x="T2" y="T3"/>
                </a:cxn>
                <a:cxn ang="0">
                  <a:pos x="T4" y="T5"/>
                </a:cxn>
                <a:cxn ang="0">
                  <a:pos x="T6" y="T7"/>
                </a:cxn>
                <a:cxn ang="0">
                  <a:pos x="T8" y="T9"/>
                </a:cxn>
              </a:cxnLst>
              <a:rect l="0" t="0" r="r" b="b"/>
              <a:pathLst>
                <a:path w="390" h="272">
                  <a:moveTo>
                    <a:pt x="388" y="272"/>
                  </a:moveTo>
                  <a:cubicBezTo>
                    <a:pt x="390" y="257"/>
                    <a:pt x="390" y="257"/>
                    <a:pt x="390" y="257"/>
                  </a:cubicBezTo>
                  <a:cubicBezTo>
                    <a:pt x="221" y="202"/>
                    <a:pt x="78" y="98"/>
                    <a:pt x="0" y="0"/>
                  </a:cubicBezTo>
                  <a:cubicBezTo>
                    <a:pt x="2" y="11"/>
                    <a:pt x="4" y="21"/>
                    <a:pt x="7" y="31"/>
                  </a:cubicBezTo>
                  <a:cubicBezTo>
                    <a:pt x="90" y="125"/>
                    <a:pt x="228" y="221"/>
                    <a:pt x="388" y="272"/>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47" name="Freeform 44">
              <a:extLst>
                <a:ext uri="{FF2B5EF4-FFF2-40B4-BE49-F238E27FC236}">
                  <a16:creationId xmlns:a16="http://schemas.microsoft.com/office/drawing/2014/main" id="{CBD61248-6E84-4094-9089-022A62E5141F}"/>
                </a:ext>
              </a:extLst>
            </p:cNvPr>
            <p:cNvSpPr>
              <a:spLocks/>
            </p:cNvSpPr>
            <p:nvPr userDrawn="1"/>
          </p:nvSpPr>
          <p:spPr bwMode="auto">
            <a:xfrm>
              <a:off x="10709275" y="1323975"/>
              <a:ext cx="1614487" cy="576263"/>
            </a:xfrm>
            <a:custGeom>
              <a:avLst/>
              <a:gdLst>
                <a:gd name="T0" fmla="*/ 30 w 427"/>
                <a:gd name="T1" fmla="*/ 16 h 151"/>
                <a:gd name="T2" fmla="*/ 0 w 427"/>
                <a:gd name="T3" fmla="*/ 20 h 151"/>
                <a:gd name="T4" fmla="*/ 3 w 427"/>
                <a:gd name="T5" fmla="*/ 35 h 151"/>
                <a:gd name="T6" fmla="*/ 32 w 427"/>
                <a:gd name="T7" fmla="*/ 31 h 151"/>
                <a:gd name="T8" fmla="*/ 208 w 427"/>
                <a:gd name="T9" fmla="*/ 32 h 151"/>
                <a:gd name="T10" fmla="*/ 421 w 427"/>
                <a:gd name="T11" fmla="*/ 151 h 151"/>
                <a:gd name="T12" fmla="*/ 427 w 427"/>
                <a:gd name="T13" fmla="*/ 135 h 151"/>
                <a:gd name="T14" fmla="*/ 212 w 427"/>
                <a:gd name="T15" fmla="*/ 18 h 151"/>
                <a:gd name="T16" fmla="*/ 30 w 427"/>
                <a:gd name="T17" fmla="*/ 16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7" h="151">
                  <a:moveTo>
                    <a:pt x="30" y="16"/>
                  </a:moveTo>
                  <a:cubicBezTo>
                    <a:pt x="20" y="17"/>
                    <a:pt x="10" y="19"/>
                    <a:pt x="0" y="20"/>
                  </a:cubicBezTo>
                  <a:cubicBezTo>
                    <a:pt x="3" y="35"/>
                    <a:pt x="3" y="35"/>
                    <a:pt x="3" y="35"/>
                  </a:cubicBezTo>
                  <a:cubicBezTo>
                    <a:pt x="12" y="34"/>
                    <a:pt x="22" y="32"/>
                    <a:pt x="32" y="31"/>
                  </a:cubicBezTo>
                  <a:cubicBezTo>
                    <a:pt x="87" y="23"/>
                    <a:pt x="144" y="15"/>
                    <a:pt x="208" y="32"/>
                  </a:cubicBezTo>
                  <a:cubicBezTo>
                    <a:pt x="304" y="58"/>
                    <a:pt x="369" y="100"/>
                    <a:pt x="421" y="151"/>
                  </a:cubicBezTo>
                  <a:cubicBezTo>
                    <a:pt x="423" y="146"/>
                    <a:pt x="425" y="140"/>
                    <a:pt x="427" y="135"/>
                  </a:cubicBezTo>
                  <a:cubicBezTo>
                    <a:pt x="374" y="85"/>
                    <a:pt x="308" y="43"/>
                    <a:pt x="212" y="18"/>
                  </a:cubicBezTo>
                  <a:cubicBezTo>
                    <a:pt x="145" y="0"/>
                    <a:pt x="87" y="8"/>
                    <a:pt x="30" y="16"/>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48" name="Freeform 45">
              <a:extLst>
                <a:ext uri="{FF2B5EF4-FFF2-40B4-BE49-F238E27FC236}">
                  <a16:creationId xmlns:a16="http://schemas.microsoft.com/office/drawing/2014/main" id="{001E9136-DA5F-4E62-8E59-51C75B16BED5}"/>
                </a:ext>
              </a:extLst>
            </p:cNvPr>
            <p:cNvSpPr>
              <a:spLocks/>
            </p:cNvSpPr>
            <p:nvPr userDrawn="1"/>
          </p:nvSpPr>
          <p:spPr bwMode="auto">
            <a:xfrm>
              <a:off x="9271000" y="-242888"/>
              <a:ext cx="1036637" cy="1689100"/>
            </a:xfrm>
            <a:custGeom>
              <a:avLst/>
              <a:gdLst>
                <a:gd name="T0" fmla="*/ 271 w 274"/>
                <a:gd name="T1" fmla="*/ 443 h 443"/>
                <a:gd name="T2" fmla="*/ 274 w 274"/>
                <a:gd name="T3" fmla="*/ 428 h 443"/>
                <a:gd name="T4" fmla="*/ 109 w 274"/>
                <a:gd name="T5" fmla="*/ 209 h 443"/>
                <a:gd name="T6" fmla="*/ 12 w 274"/>
                <a:gd name="T7" fmla="*/ 0 h 443"/>
                <a:gd name="T8" fmla="*/ 0 w 274"/>
                <a:gd name="T9" fmla="*/ 10 h 443"/>
                <a:gd name="T10" fmla="*/ 94 w 274"/>
                <a:gd name="T11" fmla="*/ 214 h 443"/>
                <a:gd name="T12" fmla="*/ 271 w 274"/>
                <a:gd name="T13" fmla="*/ 443 h 443"/>
              </a:gdLst>
              <a:ahLst/>
              <a:cxnLst>
                <a:cxn ang="0">
                  <a:pos x="T0" y="T1"/>
                </a:cxn>
                <a:cxn ang="0">
                  <a:pos x="T2" y="T3"/>
                </a:cxn>
                <a:cxn ang="0">
                  <a:pos x="T4" y="T5"/>
                </a:cxn>
                <a:cxn ang="0">
                  <a:pos x="T6" y="T7"/>
                </a:cxn>
                <a:cxn ang="0">
                  <a:pos x="T8" y="T9"/>
                </a:cxn>
                <a:cxn ang="0">
                  <a:pos x="T10" y="T11"/>
                </a:cxn>
                <a:cxn ang="0">
                  <a:pos x="T12" y="T13"/>
                </a:cxn>
              </a:cxnLst>
              <a:rect l="0" t="0" r="r" b="b"/>
              <a:pathLst>
                <a:path w="274" h="443">
                  <a:moveTo>
                    <a:pt x="271" y="443"/>
                  </a:moveTo>
                  <a:cubicBezTo>
                    <a:pt x="274" y="428"/>
                    <a:pt x="274" y="428"/>
                    <a:pt x="274" y="428"/>
                  </a:cubicBezTo>
                  <a:cubicBezTo>
                    <a:pt x="182" y="403"/>
                    <a:pt x="124" y="254"/>
                    <a:pt x="109" y="209"/>
                  </a:cubicBezTo>
                  <a:cubicBezTo>
                    <a:pt x="79" y="122"/>
                    <a:pt x="41" y="50"/>
                    <a:pt x="12" y="0"/>
                  </a:cubicBezTo>
                  <a:cubicBezTo>
                    <a:pt x="8" y="3"/>
                    <a:pt x="4" y="7"/>
                    <a:pt x="0" y="10"/>
                  </a:cubicBezTo>
                  <a:cubicBezTo>
                    <a:pt x="29" y="60"/>
                    <a:pt x="65" y="129"/>
                    <a:pt x="94" y="214"/>
                  </a:cubicBezTo>
                  <a:cubicBezTo>
                    <a:pt x="111" y="261"/>
                    <a:pt x="171" y="417"/>
                    <a:pt x="271" y="443"/>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49" name="Freeform 46">
              <a:extLst>
                <a:ext uri="{FF2B5EF4-FFF2-40B4-BE49-F238E27FC236}">
                  <a16:creationId xmlns:a16="http://schemas.microsoft.com/office/drawing/2014/main" id="{514A3DB6-A55C-48B5-BD5A-F347EAC17E74}"/>
                </a:ext>
              </a:extLst>
            </p:cNvPr>
            <p:cNvSpPr>
              <a:spLocks/>
            </p:cNvSpPr>
            <p:nvPr userDrawn="1"/>
          </p:nvSpPr>
          <p:spPr bwMode="auto">
            <a:xfrm>
              <a:off x="9426575" y="2830513"/>
              <a:ext cx="609600" cy="273050"/>
            </a:xfrm>
            <a:custGeom>
              <a:avLst/>
              <a:gdLst>
                <a:gd name="T0" fmla="*/ 143 w 161"/>
                <a:gd name="T1" fmla="*/ 68 h 72"/>
                <a:gd name="T2" fmla="*/ 158 w 161"/>
                <a:gd name="T3" fmla="*/ 72 h 72"/>
                <a:gd name="T4" fmla="*/ 158 w 161"/>
                <a:gd name="T5" fmla="*/ 72 h 72"/>
                <a:gd name="T6" fmla="*/ 161 w 161"/>
                <a:gd name="T7" fmla="*/ 58 h 72"/>
                <a:gd name="T8" fmla="*/ 0 w 161"/>
                <a:gd name="T9" fmla="*/ 0 h 72"/>
                <a:gd name="T10" fmla="*/ 143 w 161"/>
                <a:gd name="T11" fmla="*/ 68 h 72"/>
              </a:gdLst>
              <a:ahLst/>
              <a:cxnLst>
                <a:cxn ang="0">
                  <a:pos x="T0" y="T1"/>
                </a:cxn>
                <a:cxn ang="0">
                  <a:pos x="T2" y="T3"/>
                </a:cxn>
                <a:cxn ang="0">
                  <a:pos x="T4" y="T5"/>
                </a:cxn>
                <a:cxn ang="0">
                  <a:pos x="T6" y="T7"/>
                </a:cxn>
                <a:cxn ang="0">
                  <a:pos x="T8" y="T9"/>
                </a:cxn>
                <a:cxn ang="0">
                  <a:pos x="T10" y="T11"/>
                </a:cxn>
              </a:cxnLst>
              <a:rect l="0" t="0" r="r" b="b"/>
              <a:pathLst>
                <a:path w="161" h="72">
                  <a:moveTo>
                    <a:pt x="143" y="68"/>
                  </a:moveTo>
                  <a:cubicBezTo>
                    <a:pt x="151" y="71"/>
                    <a:pt x="157" y="72"/>
                    <a:pt x="158" y="72"/>
                  </a:cubicBezTo>
                  <a:cubicBezTo>
                    <a:pt x="158" y="72"/>
                    <a:pt x="158" y="72"/>
                    <a:pt x="158" y="72"/>
                  </a:cubicBezTo>
                  <a:cubicBezTo>
                    <a:pt x="161" y="58"/>
                    <a:pt x="161" y="58"/>
                    <a:pt x="161" y="58"/>
                  </a:cubicBezTo>
                  <a:cubicBezTo>
                    <a:pt x="107" y="49"/>
                    <a:pt x="53" y="27"/>
                    <a:pt x="0" y="0"/>
                  </a:cubicBezTo>
                  <a:cubicBezTo>
                    <a:pt x="44" y="30"/>
                    <a:pt x="92" y="53"/>
                    <a:pt x="143" y="68"/>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50" name="Freeform 47">
              <a:extLst>
                <a:ext uri="{FF2B5EF4-FFF2-40B4-BE49-F238E27FC236}">
                  <a16:creationId xmlns:a16="http://schemas.microsoft.com/office/drawing/2014/main" id="{442FB7D8-A8A9-4975-B7CB-EAFBF54E867D}"/>
                </a:ext>
              </a:extLst>
            </p:cNvPr>
            <p:cNvSpPr>
              <a:spLocks/>
            </p:cNvSpPr>
            <p:nvPr userDrawn="1"/>
          </p:nvSpPr>
          <p:spPr bwMode="auto">
            <a:xfrm>
              <a:off x="9015413" y="2436813"/>
              <a:ext cx="1042987" cy="522288"/>
            </a:xfrm>
            <a:custGeom>
              <a:avLst/>
              <a:gdLst>
                <a:gd name="T0" fmla="*/ 0 w 276"/>
                <a:gd name="T1" fmla="*/ 0 h 137"/>
                <a:gd name="T2" fmla="*/ 33 w 276"/>
                <a:gd name="T3" fmla="*/ 38 h 137"/>
                <a:gd name="T4" fmla="*/ 274 w 276"/>
                <a:gd name="T5" fmla="*/ 137 h 137"/>
                <a:gd name="T6" fmla="*/ 276 w 276"/>
                <a:gd name="T7" fmla="*/ 122 h 137"/>
                <a:gd name="T8" fmla="*/ 0 w 276"/>
                <a:gd name="T9" fmla="*/ 0 h 137"/>
              </a:gdLst>
              <a:ahLst/>
              <a:cxnLst>
                <a:cxn ang="0">
                  <a:pos x="T0" y="T1"/>
                </a:cxn>
                <a:cxn ang="0">
                  <a:pos x="T2" y="T3"/>
                </a:cxn>
                <a:cxn ang="0">
                  <a:pos x="T4" y="T5"/>
                </a:cxn>
                <a:cxn ang="0">
                  <a:pos x="T6" y="T7"/>
                </a:cxn>
                <a:cxn ang="0">
                  <a:pos x="T8" y="T9"/>
                </a:cxn>
              </a:cxnLst>
              <a:rect l="0" t="0" r="r" b="b"/>
              <a:pathLst>
                <a:path w="276" h="137">
                  <a:moveTo>
                    <a:pt x="0" y="0"/>
                  </a:moveTo>
                  <a:cubicBezTo>
                    <a:pt x="10" y="14"/>
                    <a:pt x="22" y="26"/>
                    <a:pt x="33" y="38"/>
                  </a:cubicBezTo>
                  <a:cubicBezTo>
                    <a:pt x="107" y="80"/>
                    <a:pt x="193" y="114"/>
                    <a:pt x="274" y="137"/>
                  </a:cubicBezTo>
                  <a:cubicBezTo>
                    <a:pt x="276" y="122"/>
                    <a:pt x="276" y="122"/>
                    <a:pt x="276" y="122"/>
                  </a:cubicBezTo>
                  <a:cubicBezTo>
                    <a:pt x="182" y="95"/>
                    <a:pt x="79" y="53"/>
                    <a:pt x="0"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51" name="Freeform 48">
              <a:extLst>
                <a:ext uri="{FF2B5EF4-FFF2-40B4-BE49-F238E27FC236}">
                  <a16:creationId xmlns:a16="http://schemas.microsoft.com/office/drawing/2014/main" id="{1A697C70-D82D-4DB6-BFFF-E484D97CD293}"/>
                </a:ext>
              </a:extLst>
            </p:cNvPr>
            <p:cNvSpPr>
              <a:spLocks/>
            </p:cNvSpPr>
            <p:nvPr userDrawn="1"/>
          </p:nvSpPr>
          <p:spPr bwMode="auto">
            <a:xfrm>
              <a:off x="10983913" y="3040063"/>
              <a:ext cx="92075" cy="63500"/>
            </a:xfrm>
            <a:custGeom>
              <a:avLst/>
              <a:gdLst>
                <a:gd name="T0" fmla="*/ 3 w 24"/>
                <a:gd name="T1" fmla="*/ 17 h 17"/>
                <a:gd name="T2" fmla="*/ 16 w 24"/>
                <a:gd name="T3" fmla="*/ 14 h 17"/>
                <a:gd name="T4" fmla="*/ 24 w 24"/>
                <a:gd name="T5" fmla="*/ 11 h 17"/>
                <a:gd name="T6" fmla="*/ 0 w 24"/>
                <a:gd name="T7" fmla="*/ 0 h 17"/>
                <a:gd name="T8" fmla="*/ 3 w 24"/>
                <a:gd name="T9" fmla="*/ 17 h 17"/>
              </a:gdLst>
              <a:ahLst/>
              <a:cxnLst>
                <a:cxn ang="0">
                  <a:pos x="T0" y="T1"/>
                </a:cxn>
                <a:cxn ang="0">
                  <a:pos x="T2" y="T3"/>
                </a:cxn>
                <a:cxn ang="0">
                  <a:pos x="T4" y="T5"/>
                </a:cxn>
                <a:cxn ang="0">
                  <a:pos x="T6" y="T7"/>
                </a:cxn>
                <a:cxn ang="0">
                  <a:pos x="T8" y="T9"/>
                </a:cxn>
              </a:cxnLst>
              <a:rect l="0" t="0" r="r" b="b"/>
              <a:pathLst>
                <a:path w="24" h="17">
                  <a:moveTo>
                    <a:pt x="3" y="17"/>
                  </a:moveTo>
                  <a:cubicBezTo>
                    <a:pt x="3" y="17"/>
                    <a:pt x="9" y="16"/>
                    <a:pt x="16" y="14"/>
                  </a:cubicBezTo>
                  <a:cubicBezTo>
                    <a:pt x="19" y="13"/>
                    <a:pt x="21" y="12"/>
                    <a:pt x="24" y="11"/>
                  </a:cubicBezTo>
                  <a:cubicBezTo>
                    <a:pt x="16" y="6"/>
                    <a:pt x="8" y="3"/>
                    <a:pt x="0" y="0"/>
                  </a:cubicBezTo>
                  <a:lnTo>
                    <a:pt x="3" y="17"/>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52" name="Freeform 49">
              <a:extLst>
                <a:ext uri="{FF2B5EF4-FFF2-40B4-BE49-F238E27FC236}">
                  <a16:creationId xmlns:a16="http://schemas.microsoft.com/office/drawing/2014/main" id="{34802D13-48FD-4640-84DC-7BD3B7B1EFF9}"/>
                </a:ext>
              </a:extLst>
            </p:cNvPr>
            <p:cNvSpPr>
              <a:spLocks/>
            </p:cNvSpPr>
            <p:nvPr userDrawn="1"/>
          </p:nvSpPr>
          <p:spPr bwMode="auto">
            <a:xfrm>
              <a:off x="8678863" y="649287"/>
              <a:ext cx="1485900" cy="1658938"/>
            </a:xfrm>
            <a:custGeom>
              <a:avLst/>
              <a:gdLst>
                <a:gd name="T0" fmla="*/ 139 w 393"/>
                <a:gd name="T1" fmla="*/ 264 h 435"/>
                <a:gd name="T2" fmla="*/ 388 w 393"/>
                <a:gd name="T3" fmla="*/ 435 h 435"/>
                <a:gd name="T4" fmla="*/ 391 w 393"/>
                <a:gd name="T5" fmla="*/ 435 h 435"/>
                <a:gd name="T6" fmla="*/ 393 w 393"/>
                <a:gd name="T7" fmla="*/ 420 h 435"/>
                <a:gd name="T8" fmla="*/ 392 w 393"/>
                <a:gd name="T9" fmla="*/ 420 h 435"/>
                <a:gd name="T10" fmla="*/ 150 w 393"/>
                <a:gd name="T11" fmla="*/ 255 h 435"/>
                <a:gd name="T12" fmla="*/ 40 w 393"/>
                <a:gd name="T13" fmla="*/ 68 h 435"/>
                <a:gd name="T14" fmla="*/ 6 w 393"/>
                <a:gd name="T15" fmla="*/ 0 h 435"/>
                <a:gd name="T16" fmla="*/ 0 w 393"/>
                <a:gd name="T17" fmla="*/ 21 h 435"/>
                <a:gd name="T18" fmla="*/ 26 w 393"/>
                <a:gd name="T19" fmla="*/ 74 h 435"/>
                <a:gd name="T20" fmla="*/ 139 w 393"/>
                <a:gd name="T21" fmla="*/ 264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3" h="435">
                  <a:moveTo>
                    <a:pt x="139" y="264"/>
                  </a:moveTo>
                  <a:cubicBezTo>
                    <a:pt x="214" y="353"/>
                    <a:pt x="298" y="410"/>
                    <a:pt x="388" y="435"/>
                  </a:cubicBezTo>
                  <a:cubicBezTo>
                    <a:pt x="389" y="435"/>
                    <a:pt x="390" y="435"/>
                    <a:pt x="391" y="435"/>
                  </a:cubicBezTo>
                  <a:cubicBezTo>
                    <a:pt x="393" y="420"/>
                    <a:pt x="393" y="420"/>
                    <a:pt x="393" y="420"/>
                  </a:cubicBezTo>
                  <a:cubicBezTo>
                    <a:pt x="393" y="420"/>
                    <a:pt x="392" y="420"/>
                    <a:pt x="392" y="420"/>
                  </a:cubicBezTo>
                  <a:cubicBezTo>
                    <a:pt x="305" y="396"/>
                    <a:pt x="224" y="341"/>
                    <a:pt x="150" y="255"/>
                  </a:cubicBezTo>
                  <a:cubicBezTo>
                    <a:pt x="101" y="196"/>
                    <a:pt x="71" y="134"/>
                    <a:pt x="40" y="68"/>
                  </a:cubicBezTo>
                  <a:cubicBezTo>
                    <a:pt x="29" y="45"/>
                    <a:pt x="18" y="23"/>
                    <a:pt x="6" y="0"/>
                  </a:cubicBezTo>
                  <a:cubicBezTo>
                    <a:pt x="4" y="7"/>
                    <a:pt x="2" y="13"/>
                    <a:pt x="0" y="21"/>
                  </a:cubicBezTo>
                  <a:cubicBezTo>
                    <a:pt x="9" y="39"/>
                    <a:pt x="18" y="57"/>
                    <a:pt x="26" y="74"/>
                  </a:cubicBezTo>
                  <a:cubicBezTo>
                    <a:pt x="58" y="141"/>
                    <a:pt x="88" y="205"/>
                    <a:pt x="139" y="264"/>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53" name="Freeform 50">
              <a:extLst>
                <a:ext uri="{FF2B5EF4-FFF2-40B4-BE49-F238E27FC236}">
                  <a16:creationId xmlns:a16="http://schemas.microsoft.com/office/drawing/2014/main" id="{EC09DA1C-57D3-494D-B4E6-3515CD931515}"/>
                </a:ext>
              </a:extLst>
            </p:cNvPr>
            <p:cNvSpPr>
              <a:spLocks/>
            </p:cNvSpPr>
            <p:nvPr userDrawn="1"/>
          </p:nvSpPr>
          <p:spPr bwMode="auto">
            <a:xfrm>
              <a:off x="10848975" y="2135188"/>
              <a:ext cx="1125537" cy="385763"/>
            </a:xfrm>
            <a:custGeom>
              <a:avLst/>
              <a:gdLst>
                <a:gd name="T0" fmla="*/ 153 w 298"/>
                <a:gd name="T1" fmla="*/ 4 h 101"/>
                <a:gd name="T2" fmla="*/ 20 w 298"/>
                <a:gd name="T3" fmla="*/ 23 h 101"/>
                <a:gd name="T4" fmla="*/ 0 w 298"/>
                <a:gd name="T5" fmla="*/ 28 h 101"/>
                <a:gd name="T6" fmla="*/ 3 w 298"/>
                <a:gd name="T7" fmla="*/ 43 h 101"/>
                <a:gd name="T8" fmla="*/ 24 w 298"/>
                <a:gd name="T9" fmla="*/ 37 h 101"/>
                <a:gd name="T10" fmla="*/ 152 w 298"/>
                <a:gd name="T11" fmla="*/ 19 h 101"/>
                <a:gd name="T12" fmla="*/ 287 w 298"/>
                <a:gd name="T13" fmla="*/ 101 h 101"/>
                <a:gd name="T14" fmla="*/ 298 w 298"/>
                <a:gd name="T15" fmla="*/ 89 h 101"/>
                <a:gd name="T16" fmla="*/ 153 w 298"/>
                <a:gd name="T17" fmla="*/ 4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8" h="101">
                  <a:moveTo>
                    <a:pt x="153" y="4"/>
                  </a:moveTo>
                  <a:cubicBezTo>
                    <a:pt x="102" y="0"/>
                    <a:pt x="61" y="12"/>
                    <a:pt x="20" y="23"/>
                  </a:cubicBezTo>
                  <a:cubicBezTo>
                    <a:pt x="13" y="24"/>
                    <a:pt x="7" y="26"/>
                    <a:pt x="0" y="28"/>
                  </a:cubicBezTo>
                  <a:cubicBezTo>
                    <a:pt x="3" y="43"/>
                    <a:pt x="3" y="43"/>
                    <a:pt x="3" y="43"/>
                  </a:cubicBezTo>
                  <a:cubicBezTo>
                    <a:pt x="10" y="41"/>
                    <a:pt x="17" y="39"/>
                    <a:pt x="24" y="37"/>
                  </a:cubicBezTo>
                  <a:cubicBezTo>
                    <a:pt x="65" y="26"/>
                    <a:pt x="104" y="16"/>
                    <a:pt x="152" y="19"/>
                  </a:cubicBezTo>
                  <a:cubicBezTo>
                    <a:pt x="214" y="24"/>
                    <a:pt x="255" y="57"/>
                    <a:pt x="287" y="101"/>
                  </a:cubicBezTo>
                  <a:cubicBezTo>
                    <a:pt x="291" y="97"/>
                    <a:pt x="294" y="93"/>
                    <a:pt x="298" y="89"/>
                  </a:cubicBezTo>
                  <a:cubicBezTo>
                    <a:pt x="264" y="44"/>
                    <a:pt x="220" y="9"/>
                    <a:pt x="153" y="4"/>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54" name="Freeform 51">
              <a:extLst>
                <a:ext uri="{FF2B5EF4-FFF2-40B4-BE49-F238E27FC236}">
                  <a16:creationId xmlns:a16="http://schemas.microsoft.com/office/drawing/2014/main" id="{45AC7FB0-7A0B-41A3-BA9D-8A6AC5750B66}"/>
                </a:ext>
              </a:extLst>
            </p:cNvPr>
            <p:cNvSpPr>
              <a:spLocks/>
            </p:cNvSpPr>
            <p:nvPr userDrawn="1"/>
          </p:nvSpPr>
          <p:spPr bwMode="auto">
            <a:xfrm>
              <a:off x="9963150" y="-601663"/>
              <a:ext cx="2435225" cy="1628775"/>
            </a:xfrm>
            <a:custGeom>
              <a:avLst/>
              <a:gdLst>
                <a:gd name="T0" fmla="*/ 635 w 644"/>
                <a:gd name="T1" fmla="*/ 401 h 427"/>
                <a:gd name="T2" fmla="*/ 427 w 644"/>
                <a:gd name="T3" fmla="*/ 270 h 427"/>
                <a:gd name="T4" fmla="*/ 308 w 644"/>
                <a:gd name="T5" fmla="*/ 228 h 427"/>
                <a:gd name="T6" fmla="*/ 157 w 644"/>
                <a:gd name="T7" fmla="*/ 168 h 427"/>
                <a:gd name="T8" fmla="*/ 15 w 644"/>
                <a:gd name="T9" fmla="*/ 0 h 427"/>
                <a:gd name="T10" fmla="*/ 0 w 644"/>
                <a:gd name="T11" fmla="*/ 4 h 427"/>
                <a:gd name="T12" fmla="*/ 149 w 644"/>
                <a:gd name="T13" fmla="*/ 182 h 427"/>
                <a:gd name="T14" fmla="*/ 304 w 644"/>
                <a:gd name="T15" fmla="*/ 242 h 427"/>
                <a:gd name="T16" fmla="*/ 421 w 644"/>
                <a:gd name="T17" fmla="*/ 284 h 427"/>
                <a:gd name="T18" fmla="*/ 626 w 644"/>
                <a:gd name="T19" fmla="*/ 414 h 427"/>
                <a:gd name="T20" fmla="*/ 644 w 644"/>
                <a:gd name="T21" fmla="*/ 427 h 427"/>
                <a:gd name="T22" fmla="*/ 641 w 644"/>
                <a:gd name="T23" fmla="*/ 406 h 427"/>
                <a:gd name="T24" fmla="*/ 635 w 644"/>
                <a:gd name="T25" fmla="*/ 401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4" h="427">
                  <a:moveTo>
                    <a:pt x="635" y="401"/>
                  </a:moveTo>
                  <a:cubicBezTo>
                    <a:pt x="569" y="353"/>
                    <a:pt x="500" y="303"/>
                    <a:pt x="427" y="270"/>
                  </a:cubicBezTo>
                  <a:cubicBezTo>
                    <a:pt x="389" y="253"/>
                    <a:pt x="348" y="240"/>
                    <a:pt x="308" y="228"/>
                  </a:cubicBezTo>
                  <a:cubicBezTo>
                    <a:pt x="257" y="211"/>
                    <a:pt x="203" y="194"/>
                    <a:pt x="157" y="168"/>
                  </a:cubicBezTo>
                  <a:cubicBezTo>
                    <a:pt x="89" y="130"/>
                    <a:pt x="48" y="67"/>
                    <a:pt x="15" y="0"/>
                  </a:cubicBezTo>
                  <a:cubicBezTo>
                    <a:pt x="10" y="1"/>
                    <a:pt x="5" y="2"/>
                    <a:pt x="0" y="4"/>
                  </a:cubicBezTo>
                  <a:cubicBezTo>
                    <a:pt x="34" y="75"/>
                    <a:pt x="77" y="141"/>
                    <a:pt x="149" y="182"/>
                  </a:cubicBezTo>
                  <a:cubicBezTo>
                    <a:pt x="197" y="208"/>
                    <a:pt x="251" y="225"/>
                    <a:pt x="304" y="242"/>
                  </a:cubicBezTo>
                  <a:cubicBezTo>
                    <a:pt x="343" y="254"/>
                    <a:pt x="384" y="267"/>
                    <a:pt x="421" y="284"/>
                  </a:cubicBezTo>
                  <a:cubicBezTo>
                    <a:pt x="493" y="316"/>
                    <a:pt x="561" y="366"/>
                    <a:pt x="626" y="414"/>
                  </a:cubicBezTo>
                  <a:cubicBezTo>
                    <a:pt x="632" y="418"/>
                    <a:pt x="638" y="423"/>
                    <a:pt x="644" y="427"/>
                  </a:cubicBezTo>
                  <a:cubicBezTo>
                    <a:pt x="644" y="420"/>
                    <a:pt x="643" y="413"/>
                    <a:pt x="641" y="406"/>
                  </a:cubicBezTo>
                  <a:cubicBezTo>
                    <a:pt x="639" y="405"/>
                    <a:pt x="637" y="403"/>
                    <a:pt x="635" y="40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55" name="Freeform 52">
              <a:extLst>
                <a:ext uri="{FF2B5EF4-FFF2-40B4-BE49-F238E27FC236}">
                  <a16:creationId xmlns:a16="http://schemas.microsoft.com/office/drawing/2014/main" id="{05D39A6C-4680-4065-B6EA-D26E80F3E6C8}"/>
                </a:ext>
              </a:extLst>
            </p:cNvPr>
            <p:cNvSpPr>
              <a:spLocks/>
            </p:cNvSpPr>
            <p:nvPr userDrawn="1"/>
          </p:nvSpPr>
          <p:spPr bwMode="auto">
            <a:xfrm>
              <a:off x="9051925" y="-25400"/>
              <a:ext cx="1192212" cy="1860550"/>
            </a:xfrm>
            <a:custGeom>
              <a:avLst/>
              <a:gdLst>
                <a:gd name="T0" fmla="*/ 312 w 315"/>
                <a:gd name="T1" fmla="*/ 488 h 488"/>
                <a:gd name="T2" fmla="*/ 315 w 315"/>
                <a:gd name="T3" fmla="*/ 473 h 488"/>
                <a:gd name="T4" fmla="*/ 150 w 315"/>
                <a:gd name="T5" fmla="*/ 323 h 488"/>
                <a:gd name="T6" fmla="*/ 10 w 315"/>
                <a:gd name="T7" fmla="*/ 0 h 488"/>
                <a:gd name="T8" fmla="*/ 0 w 315"/>
                <a:gd name="T9" fmla="*/ 12 h 488"/>
                <a:gd name="T10" fmla="*/ 135 w 315"/>
                <a:gd name="T11" fmla="*/ 327 h 488"/>
                <a:gd name="T12" fmla="*/ 312 w 315"/>
                <a:gd name="T13" fmla="*/ 488 h 488"/>
              </a:gdLst>
              <a:ahLst/>
              <a:cxnLst>
                <a:cxn ang="0">
                  <a:pos x="T0" y="T1"/>
                </a:cxn>
                <a:cxn ang="0">
                  <a:pos x="T2" y="T3"/>
                </a:cxn>
                <a:cxn ang="0">
                  <a:pos x="T4" y="T5"/>
                </a:cxn>
                <a:cxn ang="0">
                  <a:pos x="T6" y="T7"/>
                </a:cxn>
                <a:cxn ang="0">
                  <a:pos x="T8" y="T9"/>
                </a:cxn>
                <a:cxn ang="0">
                  <a:pos x="T10" y="T11"/>
                </a:cxn>
                <a:cxn ang="0">
                  <a:pos x="T12" y="T13"/>
                </a:cxn>
              </a:cxnLst>
              <a:rect l="0" t="0" r="r" b="b"/>
              <a:pathLst>
                <a:path w="315" h="488">
                  <a:moveTo>
                    <a:pt x="312" y="488"/>
                  </a:moveTo>
                  <a:cubicBezTo>
                    <a:pt x="315" y="473"/>
                    <a:pt x="315" y="473"/>
                    <a:pt x="315" y="473"/>
                  </a:cubicBezTo>
                  <a:cubicBezTo>
                    <a:pt x="236" y="464"/>
                    <a:pt x="177" y="410"/>
                    <a:pt x="150" y="323"/>
                  </a:cubicBezTo>
                  <a:cubicBezTo>
                    <a:pt x="81" y="101"/>
                    <a:pt x="17" y="10"/>
                    <a:pt x="10" y="0"/>
                  </a:cubicBezTo>
                  <a:cubicBezTo>
                    <a:pt x="7" y="4"/>
                    <a:pt x="3" y="8"/>
                    <a:pt x="0" y="12"/>
                  </a:cubicBezTo>
                  <a:cubicBezTo>
                    <a:pt x="13" y="30"/>
                    <a:pt x="72" y="124"/>
                    <a:pt x="135" y="327"/>
                  </a:cubicBezTo>
                  <a:cubicBezTo>
                    <a:pt x="164" y="421"/>
                    <a:pt x="228" y="478"/>
                    <a:pt x="312" y="488"/>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56" name="Freeform 53">
              <a:extLst>
                <a:ext uri="{FF2B5EF4-FFF2-40B4-BE49-F238E27FC236}">
                  <a16:creationId xmlns:a16="http://schemas.microsoft.com/office/drawing/2014/main" id="{C241DE1C-68D6-4AA5-8F7A-3A4E8ADDA607}"/>
                </a:ext>
              </a:extLst>
            </p:cNvPr>
            <p:cNvSpPr>
              <a:spLocks/>
            </p:cNvSpPr>
            <p:nvPr userDrawn="1"/>
          </p:nvSpPr>
          <p:spPr bwMode="auto">
            <a:xfrm>
              <a:off x="10764838" y="1666875"/>
              <a:ext cx="1466850" cy="454025"/>
            </a:xfrm>
            <a:custGeom>
              <a:avLst/>
              <a:gdLst>
                <a:gd name="T0" fmla="*/ 170 w 388"/>
                <a:gd name="T1" fmla="*/ 3 h 119"/>
                <a:gd name="T2" fmla="*/ 11 w 388"/>
                <a:gd name="T3" fmla="*/ 17 h 119"/>
                <a:gd name="T4" fmla="*/ 0 w 388"/>
                <a:gd name="T5" fmla="*/ 19 h 119"/>
                <a:gd name="T6" fmla="*/ 3 w 388"/>
                <a:gd name="T7" fmla="*/ 34 h 119"/>
                <a:gd name="T8" fmla="*/ 14 w 388"/>
                <a:gd name="T9" fmla="*/ 32 h 119"/>
                <a:gd name="T10" fmla="*/ 170 w 388"/>
                <a:gd name="T11" fmla="*/ 18 h 119"/>
                <a:gd name="T12" fmla="*/ 381 w 388"/>
                <a:gd name="T13" fmla="*/ 119 h 119"/>
                <a:gd name="T14" fmla="*/ 388 w 388"/>
                <a:gd name="T15" fmla="*/ 104 h 119"/>
                <a:gd name="T16" fmla="*/ 170 w 388"/>
                <a:gd name="T17" fmla="*/ 3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8" h="119">
                  <a:moveTo>
                    <a:pt x="170" y="3"/>
                  </a:moveTo>
                  <a:cubicBezTo>
                    <a:pt x="108" y="0"/>
                    <a:pt x="59" y="9"/>
                    <a:pt x="11" y="17"/>
                  </a:cubicBezTo>
                  <a:cubicBezTo>
                    <a:pt x="7" y="18"/>
                    <a:pt x="4" y="18"/>
                    <a:pt x="0" y="19"/>
                  </a:cubicBezTo>
                  <a:cubicBezTo>
                    <a:pt x="3" y="34"/>
                    <a:pt x="3" y="34"/>
                    <a:pt x="3" y="34"/>
                  </a:cubicBezTo>
                  <a:cubicBezTo>
                    <a:pt x="6" y="33"/>
                    <a:pt x="10" y="33"/>
                    <a:pt x="14" y="32"/>
                  </a:cubicBezTo>
                  <a:cubicBezTo>
                    <a:pt x="60" y="24"/>
                    <a:pt x="109" y="16"/>
                    <a:pt x="170" y="18"/>
                  </a:cubicBezTo>
                  <a:cubicBezTo>
                    <a:pt x="263" y="22"/>
                    <a:pt x="328" y="62"/>
                    <a:pt x="381" y="119"/>
                  </a:cubicBezTo>
                  <a:cubicBezTo>
                    <a:pt x="384" y="114"/>
                    <a:pt x="386" y="109"/>
                    <a:pt x="388" y="104"/>
                  </a:cubicBezTo>
                  <a:cubicBezTo>
                    <a:pt x="333" y="48"/>
                    <a:pt x="266" y="7"/>
                    <a:pt x="170" y="3"/>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57" name="Freeform 54">
              <a:extLst>
                <a:ext uri="{FF2B5EF4-FFF2-40B4-BE49-F238E27FC236}">
                  <a16:creationId xmlns:a16="http://schemas.microsoft.com/office/drawing/2014/main" id="{5AA1FAA4-CF22-457D-B161-316813289878}"/>
                </a:ext>
              </a:extLst>
            </p:cNvPr>
            <p:cNvSpPr>
              <a:spLocks/>
            </p:cNvSpPr>
            <p:nvPr userDrawn="1"/>
          </p:nvSpPr>
          <p:spPr bwMode="auto">
            <a:xfrm>
              <a:off x="9718675" y="-517525"/>
              <a:ext cx="747712" cy="979488"/>
            </a:xfrm>
            <a:custGeom>
              <a:avLst/>
              <a:gdLst>
                <a:gd name="T0" fmla="*/ 134 w 198"/>
                <a:gd name="T1" fmla="*/ 218 h 257"/>
                <a:gd name="T2" fmla="*/ 196 w 198"/>
                <a:gd name="T3" fmla="*/ 257 h 257"/>
                <a:gd name="T4" fmla="*/ 198 w 198"/>
                <a:gd name="T5" fmla="*/ 242 h 257"/>
                <a:gd name="T6" fmla="*/ 144 w 198"/>
                <a:gd name="T7" fmla="*/ 207 h 257"/>
                <a:gd name="T8" fmla="*/ 24 w 198"/>
                <a:gd name="T9" fmla="*/ 21 h 257"/>
                <a:gd name="T10" fmla="*/ 14 w 198"/>
                <a:gd name="T11" fmla="*/ 0 h 257"/>
                <a:gd name="T12" fmla="*/ 0 w 198"/>
                <a:gd name="T13" fmla="*/ 6 h 257"/>
                <a:gd name="T14" fmla="*/ 11 w 198"/>
                <a:gd name="T15" fmla="*/ 28 h 257"/>
                <a:gd name="T16" fmla="*/ 134 w 198"/>
                <a:gd name="T17" fmla="*/ 218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8" h="257">
                  <a:moveTo>
                    <a:pt x="134" y="218"/>
                  </a:moveTo>
                  <a:cubicBezTo>
                    <a:pt x="152" y="234"/>
                    <a:pt x="173" y="247"/>
                    <a:pt x="196" y="257"/>
                  </a:cubicBezTo>
                  <a:cubicBezTo>
                    <a:pt x="198" y="242"/>
                    <a:pt x="198" y="242"/>
                    <a:pt x="198" y="242"/>
                  </a:cubicBezTo>
                  <a:cubicBezTo>
                    <a:pt x="178" y="232"/>
                    <a:pt x="160" y="221"/>
                    <a:pt x="144" y="207"/>
                  </a:cubicBezTo>
                  <a:cubicBezTo>
                    <a:pt x="90" y="160"/>
                    <a:pt x="54" y="83"/>
                    <a:pt x="24" y="21"/>
                  </a:cubicBezTo>
                  <a:cubicBezTo>
                    <a:pt x="21" y="14"/>
                    <a:pt x="18" y="7"/>
                    <a:pt x="14" y="0"/>
                  </a:cubicBezTo>
                  <a:cubicBezTo>
                    <a:pt x="10" y="2"/>
                    <a:pt x="5" y="4"/>
                    <a:pt x="0" y="6"/>
                  </a:cubicBezTo>
                  <a:cubicBezTo>
                    <a:pt x="4" y="13"/>
                    <a:pt x="7" y="20"/>
                    <a:pt x="11" y="28"/>
                  </a:cubicBezTo>
                  <a:cubicBezTo>
                    <a:pt x="41" y="91"/>
                    <a:pt x="78" y="170"/>
                    <a:pt x="134" y="218"/>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58" name="Freeform 55">
              <a:extLst>
                <a:ext uri="{FF2B5EF4-FFF2-40B4-BE49-F238E27FC236}">
                  <a16:creationId xmlns:a16="http://schemas.microsoft.com/office/drawing/2014/main" id="{9F11ABE6-AE8F-46B1-B78F-A1E6C48C0081}"/>
                </a:ext>
              </a:extLst>
            </p:cNvPr>
            <p:cNvSpPr>
              <a:spLocks/>
            </p:cNvSpPr>
            <p:nvPr userDrawn="1"/>
          </p:nvSpPr>
          <p:spPr bwMode="auto">
            <a:xfrm>
              <a:off x="10550525" y="439737"/>
              <a:ext cx="1863725" cy="944563"/>
            </a:xfrm>
            <a:custGeom>
              <a:avLst/>
              <a:gdLst>
                <a:gd name="T0" fmla="*/ 186 w 493"/>
                <a:gd name="T1" fmla="*/ 57 h 248"/>
                <a:gd name="T2" fmla="*/ 108 w 493"/>
                <a:gd name="T3" fmla="*/ 34 h 248"/>
                <a:gd name="T4" fmla="*/ 0 w 493"/>
                <a:gd name="T5" fmla="*/ 0 h 248"/>
                <a:gd name="T6" fmla="*/ 3 w 493"/>
                <a:gd name="T7" fmla="*/ 18 h 248"/>
                <a:gd name="T8" fmla="*/ 105 w 493"/>
                <a:gd name="T9" fmla="*/ 49 h 248"/>
                <a:gd name="T10" fmla="*/ 181 w 493"/>
                <a:gd name="T11" fmla="*/ 71 h 248"/>
                <a:gd name="T12" fmla="*/ 492 w 493"/>
                <a:gd name="T13" fmla="*/ 248 h 248"/>
                <a:gd name="T14" fmla="*/ 493 w 493"/>
                <a:gd name="T15" fmla="*/ 230 h 248"/>
                <a:gd name="T16" fmla="*/ 186 w 493"/>
                <a:gd name="T17" fmla="*/ 57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3" h="248">
                  <a:moveTo>
                    <a:pt x="186" y="57"/>
                  </a:moveTo>
                  <a:cubicBezTo>
                    <a:pt x="162" y="48"/>
                    <a:pt x="136" y="41"/>
                    <a:pt x="108" y="34"/>
                  </a:cubicBezTo>
                  <a:cubicBezTo>
                    <a:pt x="72" y="24"/>
                    <a:pt x="34" y="14"/>
                    <a:pt x="0" y="0"/>
                  </a:cubicBezTo>
                  <a:cubicBezTo>
                    <a:pt x="3" y="18"/>
                    <a:pt x="3" y="18"/>
                    <a:pt x="3" y="18"/>
                  </a:cubicBezTo>
                  <a:cubicBezTo>
                    <a:pt x="35" y="30"/>
                    <a:pt x="70" y="40"/>
                    <a:pt x="105" y="49"/>
                  </a:cubicBezTo>
                  <a:cubicBezTo>
                    <a:pt x="132" y="56"/>
                    <a:pt x="157" y="63"/>
                    <a:pt x="181" y="71"/>
                  </a:cubicBezTo>
                  <a:cubicBezTo>
                    <a:pt x="288" y="108"/>
                    <a:pt x="390" y="166"/>
                    <a:pt x="492" y="248"/>
                  </a:cubicBezTo>
                  <a:cubicBezTo>
                    <a:pt x="492" y="242"/>
                    <a:pt x="492" y="236"/>
                    <a:pt x="493" y="230"/>
                  </a:cubicBezTo>
                  <a:cubicBezTo>
                    <a:pt x="393" y="150"/>
                    <a:pt x="292" y="93"/>
                    <a:pt x="186" y="57"/>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59" name="Freeform 56">
              <a:extLst>
                <a:ext uri="{FF2B5EF4-FFF2-40B4-BE49-F238E27FC236}">
                  <a16:creationId xmlns:a16="http://schemas.microsoft.com/office/drawing/2014/main" id="{3EF74374-C23D-4CFE-A251-B9D0C15B5151}"/>
                </a:ext>
              </a:extLst>
            </p:cNvPr>
            <p:cNvSpPr>
              <a:spLocks/>
            </p:cNvSpPr>
            <p:nvPr userDrawn="1"/>
          </p:nvSpPr>
          <p:spPr bwMode="auto">
            <a:xfrm>
              <a:off x="10625138" y="904875"/>
              <a:ext cx="1754187" cy="762000"/>
            </a:xfrm>
            <a:custGeom>
              <a:avLst/>
              <a:gdLst>
                <a:gd name="T0" fmla="*/ 79 w 464"/>
                <a:gd name="T1" fmla="*/ 9 h 200"/>
                <a:gd name="T2" fmla="*/ 0 w 464"/>
                <a:gd name="T3" fmla="*/ 0 h 200"/>
                <a:gd name="T4" fmla="*/ 3 w 464"/>
                <a:gd name="T5" fmla="*/ 16 h 200"/>
                <a:gd name="T6" fmla="*/ 77 w 464"/>
                <a:gd name="T7" fmla="*/ 24 h 200"/>
                <a:gd name="T8" fmla="*/ 81 w 464"/>
                <a:gd name="T9" fmla="*/ 24 h 200"/>
                <a:gd name="T10" fmla="*/ 461 w 464"/>
                <a:gd name="T11" fmla="*/ 200 h 200"/>
                <a:gd name="T12" fmla="*/ 464 w 464"/>
                <a:gd name="T13" fmla="*/ 184 h 200"/>
                <a:gd name="T14" fmla="*/ 82 w 464"/>
                <a:gd name="T15" fmla="*/ 9 h 200"/>
                <a:gd name="T16" fmla="*/ 79 w 464"/>
                <a:gd name="T17" fmla="*/ 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200">
                  <a:moveTo>
                    <a:pt x="79" y="9"/>
                  </a:moveTo>
                  <a:cubicBezTo>
                    <a:pt x="51" y="6"/>
                    <a:pt x="25" y="4"/>
                    <a:pt x="0" y="0"/>
                  </a:cubicBezTo>
                  <a:cubicBezTo>
                    <a:pt x="3" y="16"/>
                    <a:pt x="3" y="16"/>
                    <a:pt x="3" y="16"/>
                  </a:cubicBezTo>
                  <a:cubicBezTo>
                    <a:pt x="26" y="19"/>
                    <a:pt x="51" y="22"/>
                    <a:pt x="77" y="24"/>
                  </a:cubicBezTo>
                  <a:cubicBezTo>
                    <a:pt x="81" y="24"/>
                    <a:pt x="81" y="24"/>
                    <a:pt x="81" y="24"/>
                  </a:cubicBezTo>
                  <a:cubicBezTo>
                    <a:pt x="240" y="38"/>
                    <a:pt x="357" y="109"/>
                    <a:pt x="461" y="200"/>
                  </a:cubicBezTo>
                  <a:cubicBezTo>
                    <a:pt x="462" y="195"/>
                    <a:pt x="463" y="189"/>
                    <a:pt x="464" y="184"/>
                  </a:cubicBezTo>
                  <a:cubicBezTo>
                    <a:pt x="361" y="94"/>
                    <a:pt x="241" y="23"/>
                    <a:pt x="82" y="9"/>
                  </a:cubicBezTo>
                  <a:lnTo>
                    <a:pt x="79" y="9"/>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60" name="Freeform 57">
              <a:extLst>
                <a:ext uri="{FF2B5EF4-FFF2-40B4-BE49-F238E27FC236}">
                  <a16:creationId xmlns:a16="http://schemas.microsoft.com/office/drawing/2014/main" id="{53274932-6F62-42CE-8674-FB45A69001C9}"/>
                </a:ext>
              </a:extLst>
            </p:cNvPr>
            <p:cNvSpPr>
              <a:spLocks/>
            </p:cNvSpPr>
            <p:nvPr userDrawn="1"/>
          </p:nvSpPr>
          <p:spPr bwMode="auto">
            <a:xfrm>
              <a:off x="9498013" y="-403225"/>
              <a:ext cx="896937" cy="1300163"/>
            </a:xfrm>
            <a:custGeom>
              <a:avLst/>
              <a:gdLst>
                <a:gd name="T0" fmla="*/ 235 w 237"/>
                <a:gd name="T1" fmla="*/ 341 h 341"/>
                <a:gd name="T2" fmla="*/ 237 w 237"/>
                <a:gd name="T3" fmla="*/ 326 h 341"/>
                <a:gd name="T4" fmla="*/ 136 w 237"/>
                <a:gd name="T5" fmla="*/ 236 h 341"/>
                <a:gd name="T6" fmla="*/ 13 w 237"/>
                <a:gd name="T7" fmla="*/ 0 h 341"/>
                <a:gd name="T8" fmla="*/ 0 w 237"/>
                <a:gd name="T9" fmla="*/ 8 h 341"/>
                <a:gd name="T10" fmla="*/ 124 w 237"/>
                <a:gd name="T11" fmla="*/ 244 h 341"/>
                <a:gd name="T12" fmla="*/ 235 w 237"/>
                <a:gd name="T13" fmla="*/ 341 h 341"/>
              </a:gdLst>
              <a:ahLst/>
              <a:cxnLst>
                <a:cxn ang="0">
                  <a:pos x="T0" y="T1"/>
                </a:cxn>
                <a:cxn ang="0">
                  <a:pos x="T2" y="T3"/>
                </a:cxn>
                <a:cxn ang="0">
                  <a:pos x="T4" y="T5"/>
                </a:cxn>
                <a:cxn ang="0">
                  <a:pos x="T6" y="T7"/>
                </a:cxn>
                <a:cxn ang="0">
                  <a:pos x="T8" y="T9"/>
                </a:cxn>
                <a:cxn ang="0">
                  <a:pos x="T10" y="T11"/>
                </a:cxn>
                <a:cxn ang="0">
                  <a:pos x="T12" y="T13"/>
                </a:cxn>
              </a:cxnLst>
              <a:rect l="0" t="0" r="r" b="b"/>
              <a:pathLst>
                <a:path w="237" h="341">
                  <a:moveTo>
                    <a:pt x="235" y="341"/>
                  </a:moveTo>
                  <a:cubicBezTo>
                    <a:pt x="237" y="326"/>
                    <a:pt x="237" y="326"/>
                    <a:pt x="237" y="326"/>
                  </a:cubicBezTo>
                  <a:cubicBezTo>
                    <a:pt x="201" y="310"/>
                    <a:pt x="168" y="284"/>
                    <a:pt x="136" y="236"/>
                  </a:cubicBezTo>
                  <a:cubicBezTo>
                    <a:pt x="85" y="158"/>
                    <a:pt x="44" y="72"/>
                    <a:pt x="13" y="0"/>
                  </a:cubicBezTo>
                  <a:cubicBezTo>
                    <a:pt x="8" y="3"/>
                    <a:pt x="4" y="5"/>
                    <a:pt x="0" y="8"/>
                  </a:cubicBezTo>
                  <a:cubicBezTo>
                    <a:pt x="31" y="80"/>
                    <a:pt x="72" y="166"/>
                    <a:pt x="124" y="244"/>
                  </a:cubicBezTo>
                  <a:cubicBezTo>
                    <a:pt x="158" y="296"/>
                    <a:pt x="195" y="325"/>
                    <a:pt x="235" y="34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61" name="Freeform 58">
              <a:extLst>
                <a:ext uri="{FF2B5EF4-FFF2-40B4-BE49-F238E27FC236}">
                  <a16:creationId xmlns:a16="http://schemas.microsoft.com/office/drawing/2014/main" id="{3D25986C-0250-47BD-B27E-8E88CFA6D33A}"/>
                </a:ext>
              </a:extLst>
            </p:cNvPr>
            <p:cNvSpPr>
              <a:spLocks/>
            </p:cNvSpPr>
            <p:nvPr userDrawn="1"/>
          </p:nvSpPr>
          <p:spPr bwMode="auto">
            <a:xfrm>
              <a:off x="8605838" y="1098550"/>
              <a:ext cx="1531937" cy="1381125"/>
            </a:xfrm>
            <a:custGeom>
              <a:avLst/>
              <a:gdLst>
                <a:gd name="T0" fmla="*/ 236 w 405"/>
                <a:gd name="T1" fmla="*/ 286 h 362"/>
                <a:gd name="T2" fmla="*/ 402 w 405"/>
                <a:gd name="T3" fmla="*/ 362 h 362"/>
                <a:gd name="T4" fmla="*/ 405 w 405"/>
                <a:gd name="T5" fmla="*/ 347 h 362"/>
                <a:gd name="T6" fmla="*/ 25 w 405"/>
                <a:gd name="T7" fmla="*/ 46 h 362"/>
                <a:gd name="T8" fmla="*/ 2 w 405"/>
                <a:gd name="T9" fmla="*/ 0 h 362"/>
                <a:gd name="T10" fmla="*/ 0 w 405"/>
                <a:gd name="T11" fmla="*/ 32 h 362"/>
                <a:gd name="T12" fmla="*/ 12 w 405"/>
                <a:gd name="T13" fmla="*/ 54 h 362"/>
                <a:gd name="T14" fmla="*/ 236 w 405"/>
                <a:gd name="T15" fmla="*/ 286 h 3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5" h="362">
                  <a:moveTo>
                    <a:pt x="236" y="286"/>
                  </a:moveTo>
                  <a:cubicBezTo>
                    <a:pt x="291" y="321"/>
                    <a:pt x="347" y="347"/>
                    <a:pt x="402" y="362"/>
                  </a:cubicBezTo>
                  <a:cubicBezTo>
                    <a:pt x="405" y="347"/>
                    <a:pt x="405" y="347"/>
                    <a:pt x="405" y="347"/>
                  </a:cubicBezTo>
                  <a:cubicBezTo>
                    <a:pt x="248" y="303"/>
                    <a:pt x="97" y="174"/>
                    <a:pt x="25" y="46"/>
                  </a:cubicBezTo>
                  <a:cubicBezTo>
                    <a:pt x="16" y="32"/>
                    <a:pt x="9" y="16"/>
                    <a:pt x="2" y="0"/>
                  </a:cubicBezTo>
                  <a:cubicBezTo>
                    <a:pt x="1" y="11"/>
                    <a:pt x="0" y="21"/>
                    <a:pt x="0" y="32"/>
                  </a:cubicBezTo>
                  <a:cubicBezTo>
                    <a:pt x="4" y="40"/>
                    <a:pt x="8" y="47"/>
                    <a:pt x="12" y="54"/>
                  </a:cubicBezTo>
                  <a:cubicBezTo>
                    <a:pt x="61" y="140"/>
                    <a:pt x="143" y="225"/>
                    <a:pt x="236" y="286"/>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62" name="Freeform 59">
              <a:extLst>
                <a:ext uri="{FF2B5EF4-FFF2-40B4-BE49-F238E27FC236}">
                  <a16:creationId xmlns:a16="http://schemas.microsoft.com/office/drawing/2014/main" id="{EA5D014D-14D6-4B3E-A829-B3A3524E70C8}"/>
                </a:ext>
              </a:extLst>
            </p:cNvPr>
            <p:cNvSpPr>
              <a:spLocks/>
            </p:cNvSpPr>
            <p:nvPr userDrawn="1"/>
          </p:nvSpPr>
          <p:spPr bwMode="auto">
            <a:xfrm>
              <a:off x="10885488" y="2349500"/>
              <a:ext cx="908050" cy="358775"/>
            </a:xfrm>
            <a:custGeom>
              <a:avLst/>
              <a:gdLst>
                <a:gd name="T0" fmla="*/ 9 w 240"/>
                <a:gd name="T1" fmla="*/ 25 h 94"/>
                <a:gd name="T2" fmla="*/ 0 w 240"/>
                <a:gd name="T3" fmla="*/ 27 h 94"/>
                <a:gd name="T4" fmla="*/ 2 w 240"/>
                <a:gd name="T5" fmla="*/ 42 h 94"/>
                <a:gd name="T6" fmla="*/ 11 w 240"/>
                <a:gd name="T7" fmla="*/ 40 h 94"/>
                <a:gd name="T8" fmla="*/ 228 w 240"/>
                <a:gd name="T9" fmla="*/ 94 h 94"/>
                <a:gd name="T10" fmla="*/ 240 w 240"/>
                <a:gd name="T11" fmla="*/ 84 h 94"/>
                <a:gd name="T12" fmla="*/ 9 w 240"/>
                <a:gd name="T13" fmla="*/ 25 h 94"/>
              </a:gdLst>
              <a:ahLst/>
              <a:cxnLst>
                <a:cxn ang="0">
                  <a:pos x="T0" y="T1"/>
                </a:cxn>
                <a:cxn ang="0">
                  <a:pos x="T2" y="T3"/>
                </a:cxn>
                <a:cxn ang="0">
                  <a:pos x="T4" y="T5"/>
                </a:cxn>
                <a:cxn ang="0">
                  <a:pos x="T6" y="T7"/>
                </a:cxn>
                <a:cxn ang="0">
                  <a:pos x="T8" y="T9"/>
                </a:cxn>
                <a:cxn ang="0">
                  <a:pos x="T10" y="T11"/>
                </a:cxn>
                <a:cxn ang="0">
                  <a:pos x="T12" y="T13"/>
                </a:cxn>
              </a:cxnLst>
              <a:rect l="0" t="0" r="r" b="b"/>
              <a:pathLst>
                <a:path w="240" h="94">
                  <a:moveTo>
                    <a:pt x="9" y="25"/>
                  </a:moveTo>
                  <a:cubicBezTo>
                    <a:pt x="6" y="26"/>
                    <a:pt x="3" y="26"/>
                    <a:pt x="0" y="27"/>
                  </a:cubicBezTo>
                  <a:cubicBezTo>
                    <a:pt x="2" y="42"/>
                    <a:pt x="2" y="42"/>
                    <a:pt x="2" y="42"/>
                  </a:cubicBezTo>
                  <a:cubicBezTo>
                    <a:pt x="5" y="41"/>
                    <a:pt x="8" y="41"/>
                    <a:pt x="11" y="40"/>
                  </a:cubicBezTo>
                  <a:cubicBezTo>
                    <a:pt x="97" y="27"/>
                    <a:pt x="170" y="16"/>
                    <a:pt x="228" y="94"/>
                  </a:cubicBezTo>
                  <a:cubicBezTo>
                    <a:pt x="232" y="90"/>
                    <a:pt x="236" y="87"/>
                    <a:pt x="240" y="84"/>
                  </a:cubicBezTo>
                  <a:cubicBezTo>
                    <a:pt x="176" y="0"/>
                    <a:pt x="95" y="12"/>
                    <a:pt x="9" y="2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grpSp>
    </p:spTree>
    <p:extLst>
      <p:ext uri="{BB962C8B-B14F-4D97-AF65-F5344CB8AC3E}">
        <p14:creationId xmlns:p14="http://schemas.microsoft.com/office/powerpoint/2010/main" val="783799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Rubrik och innehåll">
    <p:spTree>
      <p:nvGrpSpPr>
        <p:cNvPr id="1" name=""/>
        <p:cNvGrpSpPr/>
        <p:nvPr/>
      </p:nvGrpSpPr>
      <p:grpSpPr>
        <a:xfrm>
          <a:off x="0" y="0"/>
          <a:ext cx="0" cy="0"/>
          <a:chOff x="0" y="0"/>
          <a:chExt cx="0" cy="0"/>
        </a:xfrm>
      </p:grpSpPr>
      <p:pic>
        <p:nvPicPr>
          <p:cNvPr id="64" name="Bildobjekt 63">
            <a:extLst>
              <a:ext uri="{FF2B5EF4-FFF2-40B4-BE49-F238E27FC236}">
                <a16:creationId xmlns:a16="http://schemas.microsoft.com/office/drawing/2014/main" id="{DF380302-936A-4276-8516-1C829848C2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24384000" cy="13716000"/>
          </a:xfrm>
          <a:prstGeom prst="rect">
            <a:avLst/>
          </a:prstGeom>
        </p:spPr>
      </p:pic>
      <p:sp>
        <p:nvSpPr>
          <p:cNvPr id="3" name="Content Placeholder 2"/>
          <p:cNvSpPr>
            <a:spLocks noGrp="1"/>
          </p:cNvSpPr>
          <p:nvPr>
            <p:ph idx="1"/>
          </p:nvPr>
        </p:nvSpPr>
        <p:spPr>
          <a:xfrm>
            <a:off x="1243977" y="4945886"/>
            <a:ext cx="18176137" cy="8264788"/>
          </a:xfrm>
        </p:spPr>
        <p:txBody>
          <a:bodyPr/>
          <a:lstStyle>
            <a:lvl1pPr>
              <a:lnSpc>
                <a:spcPts val="6000"/>
              </a:lnSpc>
              <a:defRPr/>
            </a:lvl1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grpSp>
        <p:nvGrpSpPr>
          <p:cNvPr id="7" name="Grupp 6">
            <a:extLst>
              <a:ext uri="{FF2B5EF4-FFF2-40B4-BE49-F238E27FC236}">
                <a16:creationId xmlns:a16="http://schemas.microsoft.com/office/drawing/2014/main" id="{87782D23-1252-45BF-8B6D-7C7A2CBFC9BA}"/>
              </a:ext>
            </a:extLst>
          </p:cNvPr>
          <p:cNvGrpSpPr/>
          <p:nvPr userDrawn="1"/>
        </p:nvGrpSpPr>
        <p:grpSpPr>
          <a:xfrm>
            <a:off x="1289620" y="1278560"/>
            <a:ext cx="2723778" cy="1340711"/>
            <a:chOff x="8605838" y="-665163"/>
            <a:chExt cx="7656512" cy="3768726"/>
          </a:xfrm>
        </p:grpSpPr>
        <p:sp>
          <p:nvSpPr>
            <p:cNvPr id="8" name="Freeform 5">
              <a:extLst>
                <a:ext uri="{FF2B5EF4-FFF2-40B4-BE49-F238E27FC236}">
                  <a16:creationId xmlns:a16="http://schemas.microsoft.com/office/drawing/2014/main" id="{5C5527AC-442B-4662-AD1A-14359E9015C4}"/>
                </a:ext>
              </a:extLst>
            </p:cNvPr>
            <p:cNvSpPr>
              <a:spLocks/>
            </p:cNvSpPr>
            <p:nvPr userDrawn="1"/>
          </p:nvSpPr>
          <p:spPr bwMode="auto">
            <a:xfrm>
              <a:off x="12923838" y="812800"/>
              <a:ext cx="434975" cy="998538"/>
            </a:xfrm>
            <a:custGeom>
              <a:avLst/>
              <a:gdLst>
                <a:gd name="T0" fmla="*/ 58 w 115"/>
                <a:gd name="T1" fmla="*/ 262 h 262"/>
                <a:gd name="T2" fmla="*/ 0 w 115"/>
                <a:gd name="T3" fmla="*/ 205 h 262"/>
                <a:gd name="T4" fmla="*/ 0 w 115"/>
                <a:gd name="T5" fmla="*/ 192 h 262"/>
                <a:gd name="T6" fmla="*/ 27 w 115"/>
                <a:gd name="T7" fmla="*/ 192 h 262"/>
                <a:gd name="T8" fmla="*/ 27 w 115"/>
                <a:gd name="T9" fmla="*/ 205 h 262"/>
                <a:gd name="T10" fmla="*/ 58 w 115"/>
                <a:gd name="T11" fmla="*/ 236 h 262"/>
                <a:gd name="T12" fmla="*/ 88 w 115"/>
                <a:gd name="T13" fmla="*/ 205 h 262"/>
                <a:gd name="T14" fmla="*/ 85 w 115"/>
                <a:gd name="T15" fmla="*/ 191 h 262"/>
                <a:gd name="T16" fmla="*/ 79 w 115"/>
                <a:gd name="T17" fmla="*/ 183 h 262"/>
                <a:gd name="T18" fmla="*/ 13 w 115"/>
                <a:gd name="T19" fmla="*/ 94 h 262"/>
                <a:gd name="T20" fmla="*/ 11 w 115"/>
                <a:gd name="T21" fmla="*/ 92 h 262"/>
                <a:gd name="T22" fmla="*/ 0 w 115"/>
                <a:gd name="T23" fmla="*/ 58 h 262"/>
                <a:gd name="T24" fmla="*/ 58 w 115"/>
                <a:gd name="T25" fmla="*/ 0 h 262"/>
                <a:gd name="T26" fmla="*/ 115 w 115"/>
                <a:gd name="T27" fmla="*/ 58 h 262"/>
                <a:gd name="T28" fmla="*/ 115 w 115"/>
                <a:gd name="T29" fmla="*/ 71 h 262"/>
                <a:gd name="T30" fmla="*/ 88 w 115"/>
                <a:gd name="T31" fmla="*/ 71 h 262"/>
                <a:gd name="T32" fmla="*/ 88 w 115"/>
                <a:gd name="T33" fmla="*/ 58 h 262"/>
                <a:gd name="T34" fmla="*/ 58 w 115"/>
                <a:gd name="T35" fmla="*/ 27 h 262"/>
                <a:gd name="T36" fmla="*/ 27 w 115"/>
                <a:gd name="T37" fmla="*/ 58 h 262"/>
                <a:gd name="T38" fmla="*/ 33 w 115"/>
                <a:gd name="T39" fmla="*/ 76 h 262"/>
                <a:gd name="T40" fmla="*/ 33 w 115"/>
                <a:gd name="T41" fmla="*/ 76 h 262"/>
                <a:gd name="T42" fmla="*/ 33 w 115"/>
                <a:gd name="T43" fmla="*/ 77 h 262"/>
                <a:gd name="T44" fmla="*/ 63 w 115"/>
                <a:gd name="T45" fmla="*/ 117 h 262"/>
                <a:gd name="T46" fmla="*/ 99 w 115"/>
                <a:gd name="T47" fmla="*/ 165 h 262"/>
                <a:gd name="T48" fmla="*/ 107 w 115"/>
                <a:gd name="T49" fmla="*/ 176 h 262"/>
                <a:gd name="T50" fmla="*/ 115 w 115"/>
                <a:gd name="T51" fmla="*/ 198 h 262"/>
                <a:gd name="T52" fmla="*/ 115 w 115"/>
                <a:gd name="T53" fmla="*/ 205 h 262"/>
                <a:gd name="T54" fmla="*/ 58 w 115"/>
                <a:gd name="T55" fmla="*/ 262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5" h="262">
                  <a:moveTo>
                    <a:pt x="58" y="262"/>
                  </a:moveTo>
                  <a:cubicBezTo>
                    <a:pt x="26" y="262"/>
                    <a:pt x="0" y="237"/>
                    <a:pt x="0" y="205"/>
                  </a:cubicBezTo>
                  <a:cubicBezTo>
                    <a:pt x="0" y="192"/>
                    <a:pt x="0" y="192"/>
                    <a:pt x="0" y="192"/>
                  </a:cubicBezTo>
                  <a:cubicBezTo>
                    <a:pt x="27" y="192"/>
                    <a:pt x="27" y="192"/>
                    <a:pt x="27" y="192"/>
                  </a:cubicBezTo>
                  <a:cubicBezTo>
                    <a:pt x="27" y="205"/>
                    <a:pt x="27" y="205"/>
                    <a:pt x="27" y="205"/>
                  </a:cubicBezTo>
                  <a:cubicBezTo>
                    <a:pt x="27" y="222"/>
                    <a:pt x="41" y="236"/>
                    <a:pt x="58" y="236"/>
                  </a:cubicBezTo>
                  <a:cubicBezTo>
                    <a:pt x="75" y="236"/>
                    <a:pt x="88" y="222"/>
                    <a:pt x="88" y="205"/>
                  </a:cubicBezTo>
                  <a:cubicBezTo>
                    <a:pt x="88" y="200"/>
                    <a:pt x="87" y="195"/>
                    <a:pt x="85" y="191"/>
                  </a:cubicBezTo>
                  <a:cubicBezTo>
                    <a:pt x="83" y="188"/>
                    <a:pt x="81" y="185"/>
                    <a:pt x="79" y="183"/>
                  </a:cubicBezTo>
                  <a:cubicBezTo>
                    <a:pt x="13" y="94"/>
                    <a:pt x="13" y="94"/>
                    <a:pt x="13" y="94"/>
                  </a:cubicBezTo>
                  <a:cubicBezTo>
                    <a:pt x="11" y="92"/>
                    <a:pt x="11" y="92"/>
                    <a:pt x="11" y="92"/>
                  </a:cubicBezTo>
                  <a:cubicBezTo>
                    <a:pt x="4" y="82"/>
                    <a:pt x="0" y="70"/>
                    <a:pt x="0" y="58"/>
                  </a:cubicBezTo>
                  <a:cubicBezTo>
                    <a:pt x="0" y="26"/>
                    <a:pt x="26" y="0"/>
                    <a:pt x="58" y="0"/>
                  </a:cubicBezTo>
                  <a:cubicBezTo>
                    <a:pt x="89" y="0"/>
                    <a:pt x="115" y="26"/>
                    <a:pt x="115" y="58"/>
                  </a:cubicBezTo>
                  <a:cubicBezTo>
                    <a:pt x="115" y="71"/>
                    <a:pt x="115" y="71"/>
                    <a:pt x="115" y="71"/>
                  </a:cubicBezTo>
                  <a:cubicBezTo>
                    <a:pt x="88" y="71"/>
                    <a:pt x="88" y="71"/>
                    <a:pt x="88" y="71"/>
                  </a:cubicBezTo>
                  <a:cubicBezTo>
                    <a:pt x="88" y="58"/>
                    <a:pt x="88" y="58"/>
                    <a:pt x="88" y="58"/>
                  </a:cubicBezTo>
                  <a:cubicBezTo>
                    <a:pt x="88" y="41"/>
                    <a:pt x="75" y="27"/>
                    <a:pt x="58" y="27"/>
                  </a:cubicBezTo>
                  <a:cubicBezTo>
                    <a:pt x="41" y="27"/>
                    <a:pt x="27" y="41"/>
                    <a:pt x="27" y="58"/>
                  </a:cubicBezTo>
                  <a:cubicBezTo>
                    <a:pt x="27" y="65"/>
                    <a:pt x="29" y="71"/>
                    <a:pt x="33" y="76"/>
                  </a:cubicBezTo>
                  <a:cubicBezTo>
                    <a:pt x="33" y="76"/>
                    <a:pt x="33" y="76"/>
                    <a:pt x="33" y="76"/>
                  </a:cubicBezTo>
                  <a:cubicBezTo>
                    <a:pt x="33" y="77"/>
                    <a:pt x="33" y="77"/>
                    <a:pt x="33" y="77"/>
                  </a:cubicBezTo>
                  <a:cubicBezTo>
                    <a:pt x="63" y="117"/>
                    <a:pt x="63" y="117"/>
                    <a:pt x="63" y="117"/>
                  </a:cubicBezTo>
                  <a:cubicBezTo>
                    <a:pt x="99" y="165"/>
                    <a:pt x="99" y="165"/>
                    <a:pt x="99" y="165"/>
                  </a:cubicBezTo>
                  <a:cubicBezTo>
                    <a:pt x="107" y="176"/>
                    <a:pt x="107" y="176"/>
                    <a:pt x="107" y="176"/>
                  </a:cubicBezTo>
                  <a:cubicBezTo>
                    <a:pt x="111" y="183"/>
                    <a:pt x="114" y="190"/>
                    <a:pt x="115" y="198"/>
                  </a:cubicBezTo>
                  <a:cubicBezTo>
                    <a:pt x="115" y="200"/>
                    <a:pt x="115" y="202"/>
                    <a:pt x="115" y="205"/>
                  </a:cubicBezTo>
                  <a:cubicBezTo>
                    <a:pt x="115" y="237"/>
                    <a:pt x="89" y="262"/>
                    <a:pt x="58" y="262"/>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9" name="Freeform 6">
              <a:extLst>
                <a:ext uri="{FF2B5EF4-FFF2-40B4-BE49-F238E27FC236}">
                  <a16:creationId xmlns:a16="http://schemas.microsoft.com/office/drawing/2014/main" id="{22F81400-51AB-4428-8E74-BBAF48F32F02}"/>
                </a:ext>
              </a:extLst>
            </p:cNvPr>
            <p:cNvSpPr>
              <a:spLocks/>
            </p:cNvSpPr>
            <p:nvPr userDrawn="1"/>
          </p:nvSpPr>
          <p:spPr bwMode="auto">
            <a:xfrm>
              <a:off x="13468350" y="831850"/>
              <a:ext cx="427037" cy="968375"/>
            </a:xfrm>
            <a:custGeom>
              <a:avLst/>
              <a:gdLst>
                <a:gd name="T0" fmla="*/ 85 w 113"/>
                <a:gd name="T1" fmla="*/ 70 h 254"/>
                <a:gd name="T2" fmla="*/ 85 w 113"/>
                <a:gd name="T3" fmla="*/ 56 h 254"/>
                <a:gd name="T4" fmla="*/ 57 w 113"/>
                <a:gd name="T5" fmla="*/ 28 h 254"/>
                <a:gd name="T6" fmla="*/ 29 w 113"/>
                <a:gd name="T7" fmla="*/ 56 h 254"/>
                <a:gd name="T8" fmla="*/ 29 w 113"/>
                <a:gd name="T9" fmla="*/ 197 h 254"/>
                <a:gd name="T10" fmla="*/ 57 w 113"/>
                <a:gd name="T11" fmla="*/ 226 h 254"/>
                <a:gd name="T12" fmla="*/ 85 w 113"/>
                <a:gd name="T13" fmla="*/ 197 h 254"/>
                <a:gd name="T14" fmla="*/ 85 w 113"/>
                <a:gd name="T15" fmla="*/ 183 h 254"/>
                <a:gd name="T16" fmla="*/ 113 w 113"/>
                <a:gd name="T17" fmla="*/ 183 h 254"/>
                <a:gd name="T18" fmla="*/ 113 w 113"/>
                <a:gd name="T19" fmla="*/ 197 h 254"/>
                <a:gd name="T20" fmla="*/ 57 w 113"/>
                <a:gd name="T21" fmla="*/ 254 h 254"/>
                <a:gd name="T22" fmla="*/ 0 w 113"/>
                <a:gd name="T23" fmla="*/ 197 h 254"/>
                <a:gd name="T24" fmla="*/ 0 w 113"/>
                <a:gd name="T25" fmla="*/ 56 h 254"/>
                <a:gd name="T26" fmla="*/ 57 w 113"/>
                <a:gd name="T27" fmla="*/ 0 h 254"/>
                <a:gd name="T28" fmla="*/ 113 w 113"/>
                <a:gd name="T29" fmla="*/ 56 h 254"/>
                <a:gd name="T30" fmla="*/ 113 w 113"/>
                <a:gd name="T31" fmla="*/ 70 h 254"/>
                <a:gd name="T32" fmla="*/ 85 w 113"/>
                <a:gd name="T33" fmla="*/ 7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3" h="254">
                  <a:moveTo>
                    <a:pt x="85" y="70"/>
                  </a:moveTo>
                  <a:cubicBezTo>
                    <a:pt x="85" y="56"/>
                    <a:pt x="85" y="56"/>
                    <a:pt x="85" y="56"/>
                  </a:cubicBezTo>
                  <a:cubicBezTo>
                    <a:pt x="85" y="41"/>
                    <a:pt x="72" y="28"/>
                    <a:pt x="57" y="28"/>
                  </a:cubicBezTo>
                  <a:cubicBezTo>
                    <a:pt x="41" y="28"/>
                    <a:pt x="29" y="41"/>
                    <a:pt x="29" y="56"/>
                  </a:cubicBezTo>
                  <a:cubicBezTo>
                    <a:pt x="29" y="197"/>
                    <a:pt x="29" y="197"/>
                    <a:pt x="29" y="197"/>
                  </a:cubicBezTo>
                  <a:cubicBezTo>
                    <a:pt x="29" y="213"/>
                    <a:pt x="41" y="226"/>
                    <a:pt x="57" y="226"/>
                  </a:cubicBezTo>
                  <a:cubicBezTo>
                    <a:pt x="72" y="226"/>
                    <a:pt x="85" y="213"/>
                    <a:pt x="85" y="197"/>
                  </a:cubicBezTo>
                  <a:cubicBezTo>
                    <a:pt x="85" y="183"/>
                    <a:pt x="85" y="183"/>
                    <a:pt x="85" y="183"/>
                  </a:cubicBezTo>
                  <a:cubicBezTo>
                    <a:pt x="113" y="183"/>
                    <a:pt x="113" y="183"/>
                    <a:pt x="113" y="183"/>
                  </a:cubicBezTo>
                  <a:cubicBezTo>
                    <a:pt x="113" y="197"/>
                    <a:pt x="113" y="197"/>
                    <a:pt x="113" y="197"/>
                  </a:cubicBezTo>
                  <a:cubicBezTo>
                    <a:pt x="113" y="229"/>
                    <a:pt x="88" y="254"/>
                    <a:pt x="57" y="254"/>
                  </a:cubicBezTo>
                  <a:cubicBezTo>
                    <a:pt x="26" y="254"/>
                    <a:pt x="0" y="229"/>
                    <a:pt x="0" y="197"/>
                  </a:cubicBezTo>
                  <a:cubicBezTo>
                    <a:pt x="0" y="56"/>
                    <a:pt x="0" y="56"/>
                    <a:pt x="0" y="56"/>
                  </a:cubicBezTo>
                  <a:cubicBezTo>
                    <a:pt x="0" y="25"/>
                    <a:pt x="26" y="0"/>
                    <a:pt x="57" y="0"/>
                  </a:cubicBezTo>
                  <a:cubicBezTo>
                    <a:pt x="88" y="0"/>
                    <a:pt x="113" y="25"/>
                    <a:pt x="113" y="56"/>
                  </a:cubicBezTo>
                  <a:cubicBezTo>
                    <a:pt x="113" y="70"/>
                    <a:pt x="113" y="70"/>
                    <a:pt x="113" y="70"/>
                  </a:cubicBezTo>
                  <a:lnTo>
                    <a:pt x="85" y="7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10" name="Rectangle 7">
              <a:extLst>
                <a:ext uri="{FF2B5EF4-FFF2-40B4-BE49-F238E27FC236}">
                  <a16:creationId xmlns:a16="http://schemas.microsoft.com/office/drawing/2014/main" id="{639B19AF-A196-46B8-9DF0-5964CD094C45}"/>
                </a:ext>
              </a:extLst>
            </p:cNvPr>
            <p:cNvSpPr>
              <a:spLocks noChangeArrowheads="1"/>
            </p:cNvSpPr>
            <p:nvPr userDrawn="1"/>
          </p:nvSpPr>
          <p:spPr bwMode="auto">
            <a:xfrm>
              <a:off x="14009688" y="831850"/>
              <a:ext cx="104775" cy="968375"/>
            </a:xfrm>
            <a:prstGeom prst="rect">
              <a:avLst/>
            </a:pr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11" name="Freeform 8">
              <a:extLst>
                <a:ext uri="{FF2B5EF4-FFF2-40B4-BE49-F238E27FC236}">
                  <a16:creationId xmlns:a16="http://schemas.microsoft.com/office/drawing/2014/main" id="{47FCB141-8BED-40CD-995E-4CE8C9891EFA}"/>
                </a:ext>
              </a:extLst>
            </p:cNvPr>
            <p:cNvSpPr>
              <a:spLocks/>
            </p:cNvSpPr>
            <p:nvPr userDrawn="1"/>
          </p:nvSpPr>
          <p:spPr bwMode="auto">
            <a:xfrm>
              <a:off x="14225588" y="831850"/>
              <a:ext cx="427037" cy="968375"/>
            </a:xfrm>
            <a:custGeom>
              <a:avLst/>
              <a:gdLst>
                <a:gd name="T0" fmla="*/ 66 w 269"/>
                <a:gd name="T1" fmla="*/ 67 h 610"/>
                <a:gd name="T2" fmla="*/ 66 w 269"/>
                <a:gd name="T3" fmla="*/ 272 h 610"/>
                <a:gd name="T4" fmla="*/ 202 w 269"/>
                <a:gd name="T5" fmla="*/ 272 h 610"/>
                <a:gd name="T6" fmla="*/ 202 w 269"/>
                <a:gd name="T7" fmla="*/ 339 h 610"/>
                <a:gd name="T8" fmla="*/ 66 w 269"/>
                <a:gd name="T9" fmla="*/ 339 h 610"/>
                <a:gd name="T10" fmla="*/ 66 w 269"/>
                <a:gd name="T11" fmla="*/ 543 h 610"/>
                <a:gd name="T12" fmla="*/ 269 w 269"/>
                <a:gd name="T13" fmla="*/ 543 h 610"/>
                <a:gd name="T14" fmla="*/ 269 w 269"/>
                <a:gd name="T15" fmla="*/ 610 h 610"/>
                <a:gd name="T16" fmla="*/ 0 w 269"/>
                <a:gd name="T17" fmla="*/ 610 h 610"/>
                <a:gd name="T18" fmla="*/ 0 w 269"/>
                <a:gd name="T19" fmla="*/ 0 h 610"/>
                <a:gd name="T20" fmla="*/ 269 w 269"/>
                <a:gd name="T21" fmla="*/ 0 h 610"/>
                <a:gd name="T22" fmla="*/ 269 w 269"/>
                <a:gd name="T23" fmla="*/ 67 h 610"/>
                <a:gd name="T24" fmla="*/ 66 w 269"/>
                <a:gd name="T25" fmla="*/ 67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9" h="610">
                  <a:moveTo>
                    <a:pt x="66" y="67"/>
                  </a:moveTo>
                  <a:lnTo>
                    <a:pt x="66" y="272"/>
                  </a:lnTo>
                  <a:lnTo>
                    <a:pt x="202" y="272"/>
                  </a:lnTo>
                  <a:lnTo>
                    <a:pt x="202" y="339"/>
                  </a:lnTo>
                  <a:lnTo>
                    <a:pt x="66" y="339"/>
                  </a:lnTo>
                  <a:lnTo>
                    <a:pt x="66" y="543"/>
                  </a:lnTo>
                  <a:lnTo>
                    <a:pt x="269" y="543"/>
                  </a:lnTo>
                  <a:lnTo>
                    <a:pt x="269" y="610"/>
                  </a:lnTo>
                  <a:lnTo>
                    <a:pt x="0" y="610"/>
                  </a:lnTo>
                  <a:lnTo>
                    <a:pt x="0" y="0"/>
                  </a:lnTo>
                  <a:lnTo>
                    <a:pt x="269" y="0"/>
                  </a:lnTo>
                  <a:lnTo>
                    <a:pt x="269" y="67"/>
                  </a:lnTo>
                  <a:lnTo>
                    <a:pt x="66" y="67"/>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12" name="Freeform 9">
              <a:extLst>
                <a:ext uri="{FF2B5EF4-FFF2-40B4-BE49-F238E27FC236}">
                  <a16:creationId xmlns:a16="http://schemas.microsoft.com/office/drawing/2014/main" id="{B885A807-0481-447D-9DEF-E9D9F02A0E04}"/>
                </a:ext>
              </a:extLst>
            </p:cNvPr>
            <p:cNvSpPr>
              <a:spLocks/>
            </p:cNvSpPr>
            <p:nvPr userDrawn="1"/>
          </p:nvSpPr>
          <p:spPr bwMode="auto">
            <a:xfrm>
              <a:off x="14762163" y="831850"/>
              <a:ext cx="427037" cy="968375"/>
            </a:xfrm>
            <a:custGeom>
              <a:avLst/>
              <a:gdLst>
                <a:gd name="T0" fmla="*/ 269 w 269"/>
                <a:gd name="T1" fmla="*/ 0 h 610"/>
                <a:gd name="T2" fmla="*/ 269 w 269"/>
                <a:gd name="T3" fmla="*/ 610 h 610"/>
                <a:gd name="T4" fmla="*/ 202 w 269"/>
                <a:gd name="T5" fmla="*/ 610 h 610"/>
                <a:gd name="T6" fmla="*/ 66 w 269"/>
                <a:gd name="T7" fmla="*/ 212 h 610"/>
                <a:gd name="T8" fmla="*/ 66 w 269"/>
                <a:gd name="T9" fmla="*/ 610 h 610"/>
                <a:gd name="T10" fmla="*/ 0 w 269"/>
                <a:gd name="T11" fmla="*/ 610 h 610"/>
                <a:gd name="T12" fmla="*/ 0 w 269"/>
                <a:gd name="T13" fmla="*/ 0 h 610"/>
                <a:gd name="T14" fmla="*/ 66 w 269"/>
                <a:gd name="T15" fmla="*/ 0 h 610"/>
                <a:gd name="T16" fmla="*/ 202 w 269"/>
                <a:gd name="T17" fmla="*/ 406 h 610"/>
                <a:gd name="T18" fmla="*/ 202 w 269"/>
                <a:gd name="T19" fmla="*/ 0 h 610"/>
                <a:gd name="T20" fmla="*/ 269 w 269"/>
                <a:gd name="T21" fmla="*/ 0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9" h="610">
                  <a:moveTo>
                    <a:pt x="269" y="0"/>
                  </a:moveTo>
                  <a:lnTo>
                    <a:pt x="269" y="610"/>
                  </a:lnTo>
                  <a:lnTo>
                    <a:pt x="202" y="610"/>
                  </a:lnTo>
                  <a:lnTo>
                    <a:pt x="66" y="212"/>
                  </a:lnTo>
                  <a:lnTo>
                    <a:pt x="66" y="610"/>
                  </a:lnTo>
                  <a:lnTo>
                    <a:pt x="0" y="610"/>
                  </a:lnTo>
                  <a:lnTo>
                    <a:pt x="0" y="0"/>
                  </a:lnTo>
                  <a:lnTo>
                    <a:pt x="66" y="0"/>
                  </a:lnTo>
                  <a:lnTo>
                    <a:pt x="202" y="406"/>
                  </a:lnTo>
                  <a:lnTo>
                    <a:pt x="202" y="0"/>
                  </a:lnTo>
                  <a:lnTo>
                    <a:pt x="269"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13" name="Freeform 10">
              <a:extLst>
                <a:ext uri="{FF2B5EF4-FFF2-40B4-BE49-F238E27FC236}">
                  <a16:creationId xmlns:a16="http://schemas.microsoft.com/office/drawing/2014/main" id="{3CEB67FF-CE82-45DB-9BAF-1A0A40086D13}"/>
                </a:ext>
              </a:extLst>
            </p:cNvPr>
            <p:cNvSpPr>
              <a:spLocks/>
            </p:cNvSpPr>
            <p:nvPr userDrawn="1"/>
          </p:nvSpPr>
          <p:spPr bwMode="auto">
            <a:xfrm>
              <a:off x="15298738" y="831850"/>
              <a:ext cx="427037" cy="968375"/>
            </a:xfrm>
            <a:custGeom>
              <a:avLst/>
              <a:gdLst>
                <a:gd name="T0" fmla="*/ 85 w 113"/>
                <a:gd name="T1" fmla="*/ 70 h 254"/>
                <a:gd name="T2" fmla="*/ 85 w 113"/>
                <a:gd name="T3" fmla="*/ 56 h 254"/>
                <a:gd name="T4" fmla="*/ 57 w 113"/>
                <a:gd name="T5" fmla="*/ 28 h 254"/>
                <a:gd name="T6" fmla="*/ 29 w 113"/>
                <a:gd name="T7" fmla="*/ 56 h 254"/>
                <a:gd name="T8" fmla="*/ 29 w 113"/>
                <a:gd name="T9" fmla="*/ 197 h 254"/>
                <a:gd name="T10" fmla="*/ 57 w 113"/>
                <a:gd name="T11" fmla="*/ 226 h 254"/>
                <a:gd name="T12" fmla="*/ 85 w 113"/>
                <a:gd name="T13" fmla="*/ 197 h 254"/>
                <a:gd name="T14" fmla="*/ 85 w 113"/>
                <a:gd name="T15" fmla="*/ 183 h 254"/>
                <a:gd name="T16" fmla="*/ 113 w 113"/>
                <a:gd name="T17" fmla="*/ 183 h 254"/>
                <a:gd name="T18" fmla="*/ 113 w 113"/>
                <a:gd name="T19" fmla="*/ 197 h 254"/>
                <a:gd name="T20" fmla="*/ 57 w 113"/>
                <a:gd name="T21" fmla="*/ 254 h 254"/>
                <a:gd name="T22" fmla="*/ 0 w 113"/>
                <a:gd name="T23" fmla="*/ 197 h 254"/>
                <a:gd name="T24" fmla="*/ 0 w 113"/>
                <a:gd name="T25" fmla="*/ 56 h 254"/>
                <a:gd name="T26" fmla="*/ 57 w 113"/>
                <a:gd name="T27" fmla="*/ 0 h 254"/>
                <a:gd name="T28" fmla="*/ 113 w 113"/>
                <a:gd name="T29" fmla="*/ 56 h 254"/>
                <a:gd name="T30" fmla="*/ 113 w 113"/>
                <a:gd name="T31" fmla="*/ 70 h 254"/>
                <a:gd name="T32" fmla="*/ 85 w 113"/>
                <a:gd name="T33" fmla="*/ 7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3" h="254">
                  <a:moveTo>
                    <a:pt x="85" y="70"/>
                  </a:moveTo>
                  <a:cubicBezTo>
                    <a:pt x="85" y="56"/>
                    <a:pt x="85" y="56"/>
                    <a:pt x="85" y="56"/>
                  </a:cubicBezTo>
                  <a:cubicBezTo>
                    <a:pt x="85" y="41"/>
                    <a:pt x="72" y="28"/>
                    <a:pt x="57" y="28"/>
                  </a:cubicBezTo>
                  <a:cubicBezTo>
                    <a:pt x="41" y="28"/>
                    <a:pt x="29" y="41"/>
                    <a:pt x="29" y="56"/>
                  </a:cubicBezTo>
                  <a:cubicBezTo>
                    <a:pt x="29" y="197"/>
                    <a:pt x="29" y="197"/>
                    <a:pt x="29" y="197"/>
                  </a:cubicBezTo>
                  <a:cubicBezTo>
                    <a:pt x="29" y="213"/>
                    <a:pt x="41" y="226"/>
                    <a:pt x="57" y="226"/>
                  </a:cubicBezTo>
                  <a:cubicBezTo>
                    <a:pt x="72" y="226"/>
                    <a:pt x="85" y="213"/>
                    <a:pt x="85" y="197"/>
                  </a:cubicBezTo>
                  <a:cubicBezTo>
                    <a:pt x="85" y="183"/>
                    <a:pt x="85" y="183"/>
                    <a:pt x="85" y="183"/>
                  </a:cubicBezTo>
                  <a:cubicBezTo>
                    <a:pt x="113" y="183"/>
                    <a:pt x="113" y="183"/>
                    <a:pt x="113" y="183"/>
                  </a:cubicBezTo>
                  <a:cubicBezTo>
                    <a:pt x="113" y="197"/>
                    <a:pt x="113" y="197"/>
                    <a:pt x="113" y="197"/>
                  </a:cubicBezTo>
                  <a:cubicBezTo>
                    <a:pt x="113" y="229"/>
                    <a:pt x="88" y="254"/>
                    <a:pt x="57" y="254"/>
                  </a:cubicBezTo>
                  <a:cubicBezTo>
                    <a:pt x="26" y="254"/>
                    <a:pt x="0" y="229"/>
                    <a:pt x="0" y="197"/>
                  </a:cubicBezTo>
                  <a:cubicBezTo>
                    <a:pt x="0" y="56"/>
                    <a:pt x="0" y="56"/>
                    <a:pt x="0" y="56"/>
                  </a:cubicBezTo>
                  <a:cubicBezTo>
                    <a:pt x="0" y="25"/>
                    <a:pt x="26" y="0"/>
                    <a:pt x="57" y="0"/>
                  </a:cubicBezTo>
                  <a:cubicBezTo>
                    <a:pt x="88" y="0"/>
                    <a:pt x="113" y="25"/>
                    <a:pt x="113" y="56"/>
                  </a:cubicBezTo>
                  <a:cubicBezTo>
                    <a:pt x="113" y="70"/>
                    <a:pt x="113" y="70"/>
                    <a:pt x="113" y="70"/>
                  </a:cubicBezTo>
                  <a:lnTo>
                    <a:pt x="85" y="7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14" name="Freeform 11">
              <a:extLst>
                <a:ext uri="{FF2B5EF4-FFF2-40B4-BE49-F238E27FC236}">
                  <a16:creationId xmlns:a16="http://schemas.microsoft.com/office/drawing/2014/main" id="{EBB33D4E-D683-4E3A-B0DE-7C59DEEC7681}"/>
                </a:ext>
              </a:extLst>
            </p:cNvPr>
            <p:cNvSpPr>
              <a:spLocks/>
            </p:cNvSpPr>
            <p:nvPr userDrawn="1"/>
          </p:nvSpPr>
          <p:spPr bwMode="auto">
            <a:xfrm>
              <a:off x="15835313" y="831850"/>
              <a:ext cx="427037" cy="968375"/>
            </a:xfrm>
            <a:custGeom>
              <a:avLst/>
              <a:gdLst>
                <a:gd name="T0" fmla="*/ 69 w 269"/>
                <a:gd name="T1" fmla="*/ 67 h 610"/>
                <a:gd name="T2" fmla="*/ 69 w 269"/>
                <a:gd name="T3" fmla="*/ 272 h 610"/>
                <a:gd name="T4" fmla="*/ 203 w 269"/>
                <a:gd name="T5" fmla="*/ 272 h 610"/>
                <a:gd name="T6" fmla="*/ 203 w 269"/>
                <a:gd name="T7" fmla="*/ 339 h 610"/>
                <a:gd name="T8" fmla="*/ 69 w 269"/>
                <a:gd name="T9" fmla="*/ 339 h 610"/>
                <a:gd name="T10" fmla="*/ 69 w 269"/>
                <a:gd name="T11" fmla="*/ 543 h 610"/>
                <a:gd name="T12" fmla="*/ 269 w 269"/>
                <a:gd name="T13" fmla="*/ 543 h 610"/>
                <a:gd name="T14" fmla="*/ 269 w 269"/>
                <a:gd name="T15" fmla="*/ 610 h 610"/>
                <a:gd name="T16" fmla="*/ 0 w 269"/>
                <a:gd name="T17" fmla="*/ 610 h 610"/>
                <a:gd name="T18" fmla="*/ 0 w 269"/>
                <a:gd name="T19" fmla="*/ 0 h 610"/>
                <a:gd name="T20" fmla="*/ 269 w 269"/>
                <a:gd name="T21" fmla="*/ 0 h 610"/>
                <a:gd name="T22" fmla="*/ 269 w 269"/>
                <a:gd name="T23" fmla="*/ 67 h 610"/>
                <a:gd name="T24" fmla="*/ 69 w 269"/>
                <a:gd name="T25" fmla="*/ 67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9" h="610">
                  <a:moveTo>
                    <a:pt x="69" y="67"/>
                  </a:moveTo>
                  <a:lnTo>
                    <a:pt x="69" y="272"/>
                  </a:lnTo>
                  <a:lnTo>
                    <a:pt x="203" y="272"/>
                  </a:lnTo>
                  <a:lnTo>
                    <a:pt x="203" y="339"/>
                  </a:lnTo>
                  <a:lnTo>
                    <a:pt x="69" y="339"/>
                  </a:lnTo>
                  <a:lnTo>
                    <a:pt x="69" y="543"/>
                  </a:lnTo>
                  <a:lnTo>
                    <a:pt x="269" y="543"/>
                  </a:lnTo>
                  <a:lnTo>
                    <a:pt x="269" y="610"/>
                  </a:lnTo>
                  <a:lnTo>
                    <a:pt x="0" y="610"/>
                  </a:lnTo>
                  <a:lnTo>
                    <a:pt x="0" y="0"/>
                  </a:lnTo>
                  <a:lnTo>
                    <a:pt x="269" y="0"/>
                  </a:lnTo>
                  <a:lnTo>
                    <a:pt x="269" y="67"/>
                  </a:lnTo>
                  <a:lnTo>
                    <a:pt x="69" y="67"/>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15" name="Freeform 12">
              <a:extLst>
                <a:ext uri="{FF2B5EF4-FFF2-40B4-BE49-F238E27FC236}">
                  <a16:creationId xmlns:a16="http://schemas.microsoft.com/office/drawing/2014/main" id="{F39BD454-9FD6-4BEE-BDB4-1D45C6BCCE3E}"/>
                </a:ext>
              </a:extLst>
            </p:cNvPr>
            <p:cNvSpPr>
              <a:spLocks noEditPoints="1"/>
            </p:cNvSpPr>
            <p:nvPr userDrawn="1"/>
          </p:nvSpPr>
          <p:spPr bwMode="auto">
            <a:xfrm>
              <a:off x="12923838" y="2101850"/>
              <a:ext cx="427037" cy="968375"/>
            </a:xfrm>
            <a:custGeom>
              <a:avLst/>
              <a:gdLst>
                <a:gd name="T0" fmla="*/ 113 w 113"/>
                <a:gd name="T1" fmla="*/ 56 h 254"/>
                <a:gd name="T2" fmla="*/ 113 w 113"/>
                <a:gd name="T3" fmla="*/ 84 h 254"/>
                <a:gd name="T4" fmla="*/ 99 w 113"/>
                <a:gd name="T5" fmla="*/ 122 h 254"/>
                <a:gd name="T6" fmla="*/ 94 w 113"/>
                <a:gd name="T7" fmla="*/ 127 h 254"/>
                <a:gd name="T8" fmla="*/ 87 w 113"/>
                <a:gd name="T9" fmla="*/ 132 h 254"/>
                <a:gd name="T10" fmla="*/ 82 w 113"/>
                <a:gd name="T11" fmla="*/ 135 h 254"/>
                <a:gd name="T12" fmla="*/ 82 w 113"/>
                <a:gd name="T13" fmla="*/ 135 h 254"/>
                <a:gd name="T14" fmla="*/ 74 w 113"/>
                <a:gd name="T15" fmla="*/ 139 h 254"/>
                <a:gd name="T16" fmla="*/ 68 w 113"/>
                <a:gd name="T17" fmla="*/ 143 h 254"/>
                <a:gd name="T18" fmla="*/ 28 w 113"/>
                <a:gd name="T19" fmla="*/ 166 h 254"/>
                <a:gd name="T20" fmla="*/ 28 w 113"/>
                <a:gd name="T21" fmla="*/ 254 h 254"/>
                <a:gd name="T22" fmla="*/ 0 w 113"/>
                <a:gd name="T23" fmla="*/ 254 h 254"/>
                <a:gd name="T24" fmla="*/ 0 w 113"/>
                <a:gd name="T25" fmla="*/ 0 h 254"/>
                <a:gd name="T26" fmla="*/ 57 w 113"/>
                <a:gd name="T27" fmla="*/ 0 h 254"/>
                <a:gd name="T28" fmla="*/ 113 w 113"/>
                <a:gd name="T29" fmla="*/ 56 h 254"/>
                <a:gd name="T30" fmla="*/ 28 w 113"/>
                <a:gd name="T31" fmla="*/ 133 h 254"/>
                <a:gd name="T32" fmla="*/ 63 w 113"/>
                <a:gd name="T33" fmla="*/ 113 h 254"/>
                <a:gd name="T34" fmla="*/ 68 w 113"/>
                <a:gd name="T35" fmla="*/ 110 h 254"/>
                <a:gd name="T36" fmla="*/ 69 w 113"/>
                <a:gd name="T37" fmla="*/ 110 h 254"/>
                <a:gd name="T38" fmla="*/ 72 w 113"/>
                <a:gd name="T39" fmla="*/ 108 h 254"/>
                <a:gd name="T40" fmla="*/ 85 w 113"/>
                <a:gd name="T41" fmla="*/ 84 h 254"/>
                <a:gd name="T42" fmla="*/ 85 w 113"/>
                <a:gd name="T43" fmla="*/ 56 h 254"/>
                <a:gd name="T44" fmla="*/ 57 w 113"/>
                <a:gd name="T45" fmla="*/ 28 h 254"/>
                <a:gd name="T46" fmla="*/ 57 w 113"/>
                <a:gd name="T47" fmla="*/ 28 h 254"/>
                <a:gd name="T48" fmla="*/ 28 w 113"/>
                <a:gd name="T49" fmla="*/ 28 h 254"/>
                <a:gd name="T50" fmla="*/ 28 w 113"/>
                <a:gd name="T51" fmla="*/ 133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3" h="254">
                  <a:moveTo>
                    <a:pt x="113" y="56"/>
                  </a:moveTo>
                  <a:cubicBezTo>
                    <a:pt x="113" y="84"/>
                    <a:pt x="113" y="84"/>
                    <a:pt x="113" y="84"/>
                  </a:cubicBezTo>
                  <a:cubicBezTo>
                    <a:pt x="113" y="99"/>
                    <a:pt x="108" y="112"/>
                    <a:pt x="99" y="122"/>
                  </a:cubicBezTo>
                  <a:cubicBezTo>
                    <a:pt x="97" y="123"/>
                    <a:pt x="96" y="125"/>
                    <a:pt x="94" y="127"/>
                  </a:cubicBezTo>
                  <a:cubicBezTo>
                    <a:pt x="92" y="129"/>
                    <a:pt x="89" y="130"/>
                    <a:pt x="87" y="132"/>
                  </a:cubicBezTo>
                  <a:cubicBezTo>
                    <a:pt x="86" y="133"/>
                    <a:pt x="84" y="134"/>
                    <a:pt x="82" y="135"/>
                  </a:cubicBezTo>
                  <a:cubicBezTo>
                    <a:pt x="82" y="135"/>
                    <a:pt x="82" y="135"/>
                    <a:pt x="82" y="135"/>
                  </a:cubicBezTo>
                  <a:cubicBezTo>
                    <a:pt x="74" y="139"/>
                    <a:pt x="74" y="139"/>
                    <a:pt x="74" y="139"/>
                  </a:cubicBezTo>
                  <a:cubicBezTo>
                    <a:pt x="68" y="143"/>
                    <a:pt x="68" y="143"/>
                    <a:pt x="68" y="143"/>
                  </a:cubicBezTo>
                  <a:cubicBezTo>
                    <a:pt x="28" y="166"/>
                    <a:pt x="28" y="166"/>
                    <a:pt x="28" y="166"/>
                  </a:cubicBezTo>
                  <a:cubicBezTo>
                    <a:pt x="28" y="254"/>
                    <a:pt x="28" y="254"/>
                    <a:pt x="28" y="254"/>
                  </a:cubicBezTo>
                  <a:cubicBezTo>
                    <a:pt x="0" y="254"/>
                    <a:pt x="0" y="254"/>
                    <a:pt x="0" y="254"/>
                  </a:cubicBezTo>
                  <a:cubicBezTo>
                    <a:pt x="0" y="0"/>
                    <a:pt x="0" y="0"/>
                    <a:pt x="0" y="0"/>
                  </a:cubicBezTo>
                  <a:cubicBezTo>
                    <a:pt x="57" y="0"/>
                    <a:pt x="57" y="0"/>
                    <a:pt x="57" y="0"/>
                  </a:cubicBezTo>
                  <a:cubicBezTo>
                    <a:pt x="88" y="0"/>
                    <a:pt x="113" y="25"/>
                    <a:pt x="113" y="56"/>
                  </a:cubicBezTo>
                  <a:close/>
                  <a:moveTo>
                    <a:pt x="28" y="133"/>
                  </a:moveTo>
                  <a:cubicBezTo>
                    <a:pt x="63" y="113"/>
                    <a:pt x="63" y="113"/>
                    <a:pt x="63" y="113"/>
                  </a:cubicBezTo>
                  <a:cubicBezTo>
                    <a:pt x="68" y="110"/>
                    <a:pt x="68" y="110"/>
                    <a:pt x="68" y="110"/>
                  </a:cubicBezTo>
                  <a:cubicBezTo>
                    <a:pt x="69" y="110"/>
                    <a:pt x="69" y="110"/>
                    <a:pt x="69" y="110"/>
                  </a:cubicBezTo>
                  <a:cubicBezTo>
                    <a:pt x="72" y="108"/>
                    <a:pt x="72" y="108"/>
                    <a:pt x="72" y="108"/>
                  </a:cubicBezTo>
                  <a:cubicBezTo>
                    <a:pt x="80" y="103"/>
                    <a:pt x="85" y="94"/>
                    <a:pt x="85" y="84"/>
                  </a:cubicBezTo>
                  <a:cubicBezTo>
                    <a:pt x="85" y="56"/>
                    <a:pt x="85" y="56"/>
                    <a:pt x="85" y="56"/>
                  </a:cubicBezTo>
                  <a:cubicBezTo>
                    <a:pt x="85" y="41"/>
                    <a:pt x="73" y="28"/>
                    <a:pt x="57" y="28"/>
                  </a:cubicBezTo>
                  <a:cubicBezTo>
                    <a:pt x="57" y="28"/>
                    <a:pt x="57" y="28"/>
                    <a:pt x="57" y="28"/>
                  </a:cubicBezTo>
                  <a:cubicBezTo>
                    <a:pt x="28" y="28"/>
                    <a:pt x="28" y="28"/>
                    <a:pt x="28" y="28"/>
                  </a:cubicBezTo>
                  <a:lnTo>
                    <a:pt x="28" y="133"/>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16" name="Freeform 13">
              <a:extLst>
                <a:ext uri="{FF2B5EF4-FFF2-40B4-BE49-F238E27FC236}">
                  <a16:creationId xmlns:a16="http://schemas.microsoft.com/office/drawing/2014/main" id="{2006A42E-DE7A-4BC2-BB76-3E3E76377C32}"/>
                </a:ext>
              </a:extLst>
            </p:cNvPr>
            <p:cNvSpPr>
              <a:spLocks noEditPoints="1"/>
            </p:cNvSpPr>
            <p:nvPr userDrawn="1"/>
          </p:nvSpPr>
          <p:spPr bwMode="auto">
            <a:xfrm>
              <a:off x="13350875" y="2101850"/>
              <a:ext cx="538162" cy="971550"/>
            </a:xfrm>
            <a:custGeom>
              <a:avLst/>
              <a:gdLst>
                <a:gd name="T0" fmla="*/ 339 w 339"/>
                <a:gd name="T1" fmla="*/ 612 h 612"/>
                <a:gd name="T2" fmla="*/ 269 w 339"/>
                <a:gd name="T3" fmla="*/ 612 h 612"/>
                <a:gd name="T4" fmla="*/ 234 w 339"/>
                <a:gd name="T5" fmla="*/ 442 h 612"/>
                <a:gd name="T6" fmla="*/ 86 w 339"/>
                <a:gd name="T7" fmla="*/ 528 h 612"/>
                <a:gd name="T8" fmla="*/ 67 w 339"/>
                <a:gd name="T9" fmla="*/ 612 h 612"/>
                <a:gd name="T10" fmla="*/ 0 w 339"/>
                <a:gd name="T11" fmla="*/ 612 h 612"/>
                <a:gd name="T12" fmla="*/ 19 w 339"/>
                <a:gd name="T13" fmla="*/ 521 h 612"/>
                <a:gd name="T14" fmla="*/ 29 w 339"/>
                <a:gd name="T15" fmla="*/ 483 h 612"/>
                <a:gd name="T16" fmla="*/ 136 w 339"/>
                <a:gd name="T17" fmla="*/ 0 h 612"/>
                <a:gd name="T18" fmla="*/ 203 w 339"/>
                <a:gd name="T19" fmla="*/ 0 h 612"/>
                <a:gd name="T20" fmla="*/ 279 w 339"/>
                <a:gd name="T21" fmla="*/ 338 h 612"/>
                <a:gd name="T22" fmla="*/ 293 w 339"/>
                <a:gd name="T23" fmla="*/ 408 h 612"/>
                <a:gd name="T24" fmla="*/ 339 w 339"/>
                <a:gd name="T25" fmla="*/ 612 h 612"/>
                <a:gd name="T26" fmla="*/ 217 w 339"/>
                <a:gd name="T27" fmla="*/ 374 h 612"/>
                <a:gd name="T28" fmla="*/ 169 w 339"/>
                <a:gd name="T29" fmla="*/ 151 h 612"/>
                <a:gd name="T30" fmla="*/ 105 w 339"/>
                <a:gd name="T31" fmla="*/ 439 h 612"/>
                <a:gd name="T32" fmla="*/ 217 w 339"/>
                <a:gd name="T33" fmla="*/ 374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9" h="612">
                  <a:moveTo>
                    <a:pt x="339" y="612"/>
                  </a:moveTo>
                  <a:lnTo>
                    <a:pt x="269" y="612"/>
                  </a:lnTo>
                  <a:lnTo>
                    <a:pt x="234" y="442"/>
                  </a:lnTo>
                  <a:lnTo>
                    <a:pt x="86" y="528"/>
                  </a:lnTo>
                  <a:lnTo>
                    <a:pt x="67" y="612"/>
                  </a:lnTo>
                  <a:lnTo>
                    <a:pt x="0" y="612"/>
                  </a:lnTo>
                  <a:lnTo>
                    <a:pt x="19" y="521"/>
                  </a:lnTo>
                  <a:lnTo>
                    <a:pt x="29" y="483"/>
                  </a:lnTo>
                  <a:lnTo>
                    <a:pt x="136" y="0"/>
                  </a:lnTo>
                  <a:lnTo>
                    <a:pt x="203" y="0"/>
                  </a:lnTo>
                  <a:lnTo>
                    <a:pt x="279" y="338"/>
                  </a:lnTo>
                  <a:lnTo>
                    <a:pt x="293" y="408"/>
                  </a:lnTo>
                  <a:lnTo>
                    <a:pt x="339" y="612"/>
                  </a:lnTo>
                  <a:close/>
                  <a:moveTo>
                    <a:pt x="217" y="374"/>
                  </a:moveTo>
                  <a:lnTo>
                    <a:pt x="169" y="151"/>
                  </a:lnTo>
                  <a:lnTo>
                    <a:pt x="105" y="439"/>
                  </a:lnTo>
                  <a:lnTo>
                    <a:pt x="217" y="37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17" name="Freeform 14">
              <a:extLst>
                <a:ext uri="{FF2B5EF4-FFF2-40B4-BE49-F238E27FC236}">
                  <a16:creationId xmlns:a16="http://schemas.microsoft.com/office/drawing/2014/main" id="{3B1CDAC7-791D-4B97-8B17-025FFE11A986}"/>
                </a:ext>
              </a:extLst>
            </p:cNvPr>
            <p:cNvSpPr>
              <a:spLocks noEditPoints="1"/>
            </p:cNvSpPr>
            <p:nvPr userDrawn="1"/>
          </p:nvSpPr>
          <p:spPr bwMode="auto">
            <a:xfrm>
              <a:off x="13979525" y="2101850"/>
              <a:ext cx="427037" cy="968375"/>
            </a:xfrm>
            <a:custGeom>
              <a:avLst/>
              <a:gdLst>
                <a:gd name="T0" fmla="*/ 76 w 113"/>
                <a:gd name="T1" fmla="*/ 100 h 254"/>
                <a:gd name="T2" fmla="*/ 113 w 113"/>
                <a:gd name="T3" fmla="*/ 254 h 254"/>
                <a:gd name="T4" fmla="*/ 84 w 113"/>
                <a:gd name="T5" fmla="*/ 254 h 254"/>
                <a:gd name="T6" fmla="*/ 50 w 113"/>
                <a:gd name="T7" fmla="*/ 115 h 254"/>
                <a:gd name="T8" fmla="*/ 28 w 113"/>
                <a:gd name="T9" fmla="*/ 128 h 254"/>
                <a:gd name="T10" fmla="*/ 28 w 113"/>
                <a:gd name="T11" fmla="*/ 254 h 254"/>
                <a:gd name="T12" fmla="*/ 0 w 113"/>
                <a:gd name="T13" fmla="*/ 254 h 254"/>
                <a:gd name="T14" fmla="*/ 0 w 113"/>
                <a:gd name="T15" fmla="*/ 0 h 254"/>
                <a:gd name="T16" fmla="*/ 56 w 113"/>
                <a:gd name="T17" fmla="*/ 0 h 254"/>
                <a:gd name="T18" fmla="*/ 113 w 113"/>
                <a:gd name="T19" fmla="*/ 56 h 254"/>
                <a:gd name="T20" fmla="*/ 112 w 113"/>
                <a:gd name="T21" fmla="*/ 63 h 254"/>
                <a:gd name="T22" fmla="*/ 98 w 113"/>
                <a:gd name="T23" fmla="*/ 87 h 254"/>
                <a:gd name="T24" fmla="*/ 76 w 113"/>
                <a:gd name="T25" fmla="*/ 100 h 254"/>
                <a:gd name="T26" fmla="*/ 70 w 113"/>
                <a:gd name="T27" fmla="*/ 71 h 254"/>
                <a:gd name="T28" fmla="*/ 83 w 113"/>
                <a:gd name="T29" fmla="*/ 57 h 254"/>
                <a:gd name="T30" fmla="*/ 83 w 113"/>
                <a:gd name="T31" fmla="*/ 52 h 254"/>
                <a:gd name="T32" fmla="*/ 55 w 113"/>
                <a:gd name="T33" fmla="*/ 24 h 254"/>
                <a:gd name="T34" fmla="*/ 55 w 113"/>
                <a:gd name="T35" fmla="*/ 24 h 254"/>
                <a:gd name="T36" fmla="*/ 26 w 113"/>
                <a:gd name="T37" fmla="*/ 24 h 254"/>
                <a:gd name="T38" fmla="*/ 26 w 113"/>
                <a:gd name="T39" fmla="*/ 96 h 254"/>
                <a:gd name="T40" fmla="*/ 70 w 113"/>
                <a:gd name="T41" fmla="*/ 71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3" h="254">
                  <a:moveTo>
                    <a:pt x="76" y="100"/>
                  </a:moveTo>
                  <a:cubicBezTo>
                    <a:pt x="113" y="254"/>
                    <a:pt x="113" y="254"/>
                    <a:pt x="113" y="254"/>
                  </a:cubicBezTo>
                  <a:cubicBezTo>
                    <a:pt x="84" y="254"/>
                    <a:pt x="84" y="254"/>
                    <a:pt x="84" y="254"/>
                  </a:cubicBezTo>
                  <a:cubicBezTo>
                    <a:pt x="50" y="115"/>
                    <a:pt x="50" y="115"/>
                    <a:pt x="50" y="115"/>
                  </a:cubicBezTo>
                  <a:cubicBezTo>
                    <a:pt x="28" y="128"/>
                    <a:pt x="28" y="128"/>
                    <a:pt x="28" y="128"/>
                  </a:cubicBezTo>
                  <a:cubicBezTo>
                    <a:pt x="28" y="254"/>
                    <a:pt x="28" y="254"/>
                    <a:pt x="28" y="254"/>
                  </a:cubicBezTo>
                  <a:cubicBezTo>
                    <a:pt x="0" y="254"/>
                    <a:pt x="0" y="254"/>
                    <a:pt x="0" y="254"/>
                  </a:cubicBezTo>
                  <a:cubicBezTo>
                    <a:pt x="0" y="0"/>
                    <a:pt x="0" y="0"/>
                    <a:pt x="0" y="0"/>
                  </a:cubicBezTo>
                  <a:cubicBezTo>
                    <a:pt x="56" y="0"/>
                    <a:pt x="56" y="0"/>
                    <a:pt x="56" y="0"/>
                  </a:cubicBezTo>
                  <a:cubicBezTo>
                    <a:pt x="88" y="0"/>
                    <a:pt x="113" y="25"/>
                    <a:pt x="113" y="56"/>
                  </a:cubicBezTo>
                  <a:cubicBezTo>
                    <a:pt x="112" y="63"/>
                    <a:pt x="112" y="63"/>
                    <a:pt x="112" y="63"/>
                  </a:cubicBezTo>
                  <a:cubicBezTo>
                    <a:pt x="111" y="76"/>
                    <a:pt x="111" y="80"/>
                    <a:pt x="98" y="87"/>
                  </a:cubicBezTo>
                  <a:lnTo>
                    <a:pt x="76" y="100"/>
                  </a:lnTo>
                  <a:close/>
                  <a:moveTo>
                    <a:pt x="70" y="71"/>
                  </a:moveTo>
                  <a:cubicBezTo>
                    <a:pt x="76" y="67"/>
                    <a:pt x="83" y="64"/>
                    <a:pt x="83" y="57"/>
                  </a:cubicBezTo>
                  <a:cubicBezTo>
                    <a:pt x="83" y="52"/>
                    <a:pt x="83" y="52"/>
                    <a:pt x="83" y="52"/>
                  </a:cubicBezTo>
                  <a:cubicBezTo>
                    <a:pt x="83" y="37"/>
                    <a:pt x="71" y="24"/>
                    <a:pt x="55" y="24"/>
                  </a:cubicBezTo>
                  <a:cubicBezTo>
                    <a:pt x="55" y="24"/>
                    <a:pt x="55" y="24"/>
                    <a:pt x="55" y="24"/>
                  </a:cubicBezTo>
                  <a:cubicBezTo>
                    <a:pt x="26" y="24"/>
                    <a:pt x="26" y="24"/>
                    <a:pt x="26" y="24"/>
                  </a:cubicBezTo>
                  <a:cubicBezTo>
                    <a:pt x="26" y="96"/>
                    <a:pt x="26" y="96"/>
                    <a:pt x="26" y="96"/>
                  </a:cubicBezTo>
                  <a:lnTo>
                    <a:pt x="70" y="71"/>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18" name="Freeform 15">
              <a:extLst>
                <a:ext uri="{FF2B5EF4-FFF2-40B4-BE49-F238E27FC236}">
                  <a16:creationId xmlns:a16="http://schemas.microsoft.com/office/drawing/2014/main" id="{2DBE2593-FC45-4462-9267-FF510C23345E}"/>
                </a:ext>
              </a:extLst>
            </p:cNvPr>
            <p:cNvSpPr>
              <a:spLocks/>
            </p:cNvSpPr>
            <p:nvPr userDrawn="1"/>
          </p:nvSpPr>
          <p:spPr bwMode="auto">
            <a:xfrm>
              <a:off x="14516100" y="2101850"/>
              <a:ext cx="533400" cy="968375"/>
            </a:xfrm>
            <a:custGeom>
              <a:avLst/>
              <a:gdLst>
                <a:gd name="T0" fmla="*/ 188 w 336"/>
                <a:gd name="T1" fmla="*/ 233 h 610"/>
                <a:gd name="T2" fmla="*/ 336 w 336"/>
                <a:gd name="T3" fmla="*/ 610 h 610"/>
                <a:gd name="T4" fmla="*/ 264 w 336"/>
                <a:gd name="T5" fmla="*/ 610 h 610"/>
                <a:gd name="T6" fmla="*/ 143 w 336"/>
                <a:gd name="T7" fmla="*/ 305 h 610"/>
                <a:gd name="T8" fmla="*/ 67 w 336"/>
                <a:gd name="T9" fmla="*/ 422 h 610"/>
                <a:gd name="T10" fmla="*/ 67 w 336"/>
                <a:gd name="T11" fmla="*/ 610 h 610"/>
                <a:gd name="T12" fmla="*/ 0 w 336"/>
                <a:gd name="T13" fmla="*/ 610 h 610"/>
                <a:gd name="T14" fmla="*/ 0 w 336"/>
                <a:gd name="T15" fmla="*/ 0 h 610"/>
                <a:gd name="T16" fmla="*/ 67 w 336"/>
                <a:gd name="T17" fmla="*/ 0 h 610"/>
                <a:gd name="T18" fmla="*/ 67 w 336"/>
                <a:gd name="T19" fmla="*/ 295 h 610"/>
                <a:gd name="T20" fmla="*/ 112 w 336"/>
                <a:gd name="T21" fmla="*/ 226 h 610"/>
                <a:gd name="T22" fmla="*/ 157 w 336"/>
                <a:gd name="T23" fmla="*/ 156 h 610"/>
                <a:gd name="T24" fmla="*/ 257 w 336"/>
                <a:gd name="T25" fmla="*/ 0 h 610"/>
                <a:gd name="T26" fmla="*/ 336 w 336"/>
                <a:gd name="T27" fmla="*/ 0 h 610"/>
                <a:gd name="T28" fmla="*/ 188 w 336"/>
                <a:gd name="T29" fmla="*/ 233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6" h="610">
                  <a:moveTo>
                    <a:pt x="188" y="233"/>
                  </a:moveTo>
                  <a:lnTo>
                    <a:pt x="336" y="610"/>
                  </a:lnTo>
                  <a:lnTo>
                    <a:pt x="264" y="610"/>
                  </a:lnTo>
                  <a:lnTo>
                    <a:pt x="143" y="305"/>
                  </a:lnTo>
                  <a:lnTo>
                    <a:pt x="67" y="422"/>
                  </a:lnTo>
                  <a:lnTo>
                    <a:pt x="67" y="610"/>
                  </a:lnTo>
                  <a:lnTo>
                    <a:pt x="0" y="610"/>
                  </a:lnTo>
                  <a:lnTo>
                    <a:pt x="0" y="0"/>
                  </a:lnTo>
                  <a:lnTo>
                    <a:pt x="67" y="0"/>
                  </a:lnTo>
                  <a:lnTo>
                    <a:pt x="67" y="295"/>
                  </a:lnTo>
                  <a:lnTo>
                    <a:pt x="112" y="226"/>
                  </a:lnTo>
                  <a:lnTo>
                    <a:pt x="157" y="156"/>
                  </a:lnTo>
                  <a:lnTo>
                    <a:pt x="257" y="0"/>
                  </a:lnTo>
                  <a:lnTo>
                    <a:pt x="336" y="0"/>
                  </a:lnTo>
                  <a:lnTo>
                    <a:pt x="188" y="233"/>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19" name="Freeform 16">
              <a:extLst>
                <a:ext uri="{FF2B5EF4-FFF2-40B4-BE49-F238E27FC236}">
                  <a16:creationId xmlns:a16="http://schemas.microsoft.com/office/drawing/2014/main" id="{1719A57A-3911-42AF-9CC5-CD37B87753DC}"/>
                </a:ext>
              </a:extLst>
            </p:cNvPr>
            <p:cNvSpPr>
              <a:spLocks noEditPoints="1"/>
            </p:cNvSpPr>
            <p:nvPr userDrawn="1"/>
          </p:nvSpPr>
          <p:spPr bwMode="auto">
            <a:xfrm>
              <a:off x="12923838" y="-441325"/>
              <a:ext cx="427037" cy="968375"/>
            </a:xfrm>
            <a:custGeom>
              <a:avLst/>
              <a:gdLst>
                <a:gd name="T0" fmla="*/ 113 w 113"/>
                <a:gd name="T1" fmla="*/ 56 h 254"/>
                <a:gd name="T2" fmla="*/ 113 w 113"/>
                <a:gd name="T3" fmla="*/ 85 h 254"/>
                <a:gd name="T4" fmla="*/ 99 w 113"/>
                <a:gd name="T5" fmla="*/ 122 h 254"/>
                <a:gd name="T6" fmla="*/ 94 w 113"/>
                <a:gd name="T7" fmla="*/ 127 h 254"/>
                <a:gd name="T8" fmla="*/ 87 w 113"/>
                <a:gd name="T9" fmla="*/ 132 h 254"/>
                <a:gd name="T10" fmla="*/ 82 w 113"/>
                <a:gd name="T11" fmla="*/ 135 h 254"/>
                <a:gd name="T12" fmla="*/ 82 w 113"/>
                <a:gd name="T13" fmla="*/ 135 h 254"/>
                <a:gd name="T14" fmla="*/ 74 w 113"/>
                <a:gd name="T15" fmla="*/ 140 h 254"/>
                <a:gd name="T16" fmla="*/ 68 w 113"/>
                <a:gd name="T17" fmla="*/ 143 h 254"/>
                <a:gd name="T18" fmla="*/ 28 w 113"/>
                <a:gd name="T19" fmla="*/ 166 h 254"/>
                <a:gd name="T20" fmla="*/ 28 w 113"/>
                <a:gd name="T21" fmla="*/ 254 h 254"/>
                <a:gd name="T22" fmla="*/ 0 w 113"/>
                <a:gd name="T23" fmla="*/ 254 h 254"/>
                <a:gd name="T24" fmla="*/ 0 w 113"/>
                <a:gd name="T25" fmla="*/ 0 h 254"/>
                <a:gd name="T26" fmla="*/ 57 w 113"/>
                <a:gd name="T27" fmla="*/ 0 h 254"/>
                <a:gd name="T28" fmla="*/ 113 w 113"/>
                <a:gd name="T29" fmla="*/ 56 h 254"/>
                <a:gd name="T30" fmla="*/ 28 w 113"/>
                <a:gd name="T31" fmla="*/ 134 h 254"/>
                <a:gd name="T32" fmla="*/ 63 w 113"/>
                <a:gd name="T33" fmla="*/ 113 h 254"/>
                <a:gd name="T34" fmla="*/ 68 w 113"/>
                <a:gd name="T35" fmla="*/ 111 h 254"/>
                <a:gd name="T36" fmla="*/ 69 w 113"/>
                <a:gd name="T37" fmla="*/ 110 h 254"/>
                <a:gd name="T38" fmla="*/ 72 w 113"/>
                <a:gd name="T39" fmla="*/ 108 h 254"/>
                <a:gd name="T40" fmla="*/ 85 w 113"/>
                <a:gd name="T41" fmla="*/ 85 h 254"/>
                <a:gd name="T42" fmla="*/ 85 w 113"/>
                <a:gd name="T43" fmla="*/ 56 h 254"/>
                <a:gd name="T44" fmla="*/ 57 w 113"/>
                <a:gd name="T45" fmla="*/ 28 h 254"/>
                <a:gd name="T46" fmla="*/ 57 w 113"/>
                <a:gd name="T47" fmla="*/ 28 h 254"/>
                <a:gd name="T48" fmla="*/ 28 w 113"/>
                <a:gd name="T49" fmla="*/ 28 h 254"/>
                <a:gd name="T50" fmla="*/ 28 w 113"/>
                <a:gd name="T51" fmla="*/ 13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3" h="254">
                  <a:moveTo>
                    <a:pt x="113" y="56"/>
                  </a:moveTo>
                  <a:cubicBezTo>
                    <a:pt x="113" y="85"/>
                    <a:pt x="113" y="85"/>
                    <a:pt x="113" y="85"/>
                  </a:cubicBezTo>
                  <a:cubicBezTo>
                    <a:pt x="113" y="99"/>
                    <a:pt x="108" y="112"/>
                    <a:pt x="99" y="122"/>
                  </a:cubicBezTo>
                  <a:cubicBezTo>
                    <a:pt x="97" y="124"/>
                    <a:pt x="96" y="126"/>
                    <a:pt x="94" y="127"/>
                  </a:cubicBezTo>
                  <a:cubicBezTo>
                    <a:pt x="92" y="129"/>
                    <a:pt x="89" y="131"/>
                    <a:pt x="87" y="132"/>
                  </a:cubicBezTo>
                  <a:cubicBezTo>
                    <a:pt x="86" y="133"/>
                    <a:pt x="84" y="134"/>
                    <a:pt x="82" y="135"/>
                  </a:cubicBezTo>
                  <a:cubicBezTo>
                    <a:pt x="82" y="135"/>
                    <a:pt x="82" y="135"/>
                    <a:pt x="82" y="135"/>
                  </a:cubicBezTo>
                  <a:cubicBezTo>
                    <a:pt x="74" y="140"/>
                    <a:pt x="74" y="140"/>
                    <a:pt x="74" y="140"/>
                  </a:cubicBezTo>
                  <a:cubicBezTo>
                    <a:pt x="68" y="143"/>
                    <a:pt x="68" y="143"/>
                    <a:pt x="68" y="143"/>
                  </a:cubicBezTo>
                  <a:cubicBezTo>
                    <a:pt x="28" y="166"/>
                    <a:pt x="28" y="166"/>
                    <a:pt x="28" y="166"/>
                  </a:cubicBezTo>
                  <a:cubicBezTo>
                    <a:pt x="28" y="254"/>
                    <a:pt x="28" y="254"/>
                    <a:pt x="28" y="254"/>
                  </a:cubicBezTo>
                  <a:cubicBezTo>
                    <a:pt x="0" y="254"/>
                    <a:pt x="0" y="254"/>
                    <a:pt x="0" y="254"/>
                  </a:cubicBezTo>
                  <a:cubicBezTo>
                    <a:pt x="0" y="0"/>
                    <a:pt x="0" y="0"/>
                    <a:pt x="0" y="0"/>
                  </a:cubicBezTo>
                  <a:cubicBezTo>
                    <a:pt x="57" y="0"/>
                    <a:pt x="57" y="0"/>
                    <a:pt x="57" y="0"/>
                  </a:cubicBezTo>
                  <a:cubicBezTo>
                    <a:pt x="88" y="0"/>
                    <a:pt x="113" y="25"/>
                    <a:pt x="113" y="56"/>
                  </a:cubicBezTo>
                  <a:close/>
                  <a:moveTo>
                    <a:pt x="28" y="134"/>
                  </a:moveTo>
                  <a:cubicBezTo>
                    <a:pt x="63" y="113"/>
                    <a:pt x="63" y="113"/>
                    <a:pt x="63" y="113"/>
                  </a:cubicBezTo>
                  <a:cubicBezTo>
                    <a:pt x="68" y="111"/>
                    <a:pt x="68" y="111"/>
                    <a:pt x="68" y="111"/>
                  </a:cubicBezTo>
                  <a:cubicBezTo>
                    <a:pt x="69" y="110"/>
                    <a:pt x="69" y="110"/>
                    <a:pt x="69" y="110"/>
                  </a:cubicBezTo>
                  <a:cubicBezTo>
                    <a:pt x="72" y="108"/>
                    <a:pt x="72" y="108"/>
                    <a:pt x="72" y="108"/>
                  </a:cubicBezTo>
                  <a:cubicBezTo>
                    <a:pt x="80" y="103"/>
                    <a:pt x="85" y="94"/>
                    <a:pt x="85" y="85"/>
                  </a:cubicBezTo>
                  <a:cubicBezTo>
                    <a:pt x="85" y="56"/>
                    <a:pt x="85" y="56"/>
                    <a:pt x="85" y="56"/>
                  </a:cubicBezTo>
                  <a:cubicBezTo>
                    <a:pt x="85" y="41"/>
                    <a:pt x="73" y="29"/>
                    <a:pt x="57" y="28"/>
                  </a:cubicBezTo>
                  <a:cubicBezTo>
                    <a:pt x="57" y="28"/>
                    <a:pt x="57" y="28"/>
                    <a:pt x="57" y="28"/>
                  </a:cubicBezTo>
                  <a:cubicBezTo>
                    <a:pt x="28" y="28"/>
                    <a:pt x="28" y="28"/>
                    <a:pt x="28" y="28"/>
                  </a:cubicBezTo>
                  <a:lnTo>
                    <a:pt x="28" y="13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20" name="Rectangle 17">
              <a:extLst>
                <a:ext uri="{FF2B5EF4-FFF2-40B4-BE49-F238E27FC236}">
                  <a16:creationId xmlns:a16="http://schemas.microsoft.com/office/drawing/2014/main" id="{4763140E-F6EB-471A-A436-729D824E3D54}"/>
                </a:ext>
              </a:extLst>
            </p:cNvPr>
            <p:cNvSpPr>
              <a:spLocks noChangeArrowheads="1"/>
            </p:cNvSpPr>
            <p:nvPr userDrawn="1"/>
          </p:nvSpPr>
          <p:spPr bwMode="auto">
            <a:xfrm>
              <a:off x="13460413" y="-441325"/>
              <a:ext cx="106362" cy="973138"/>
            </a:xfrm>
            <a:prstGeom prst="rect">
              <a:avLst/>
            </a:pr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21" name="Freeform 18">
              <a:extLst>
                <a:ext uri="{FF2B5EF4-FFF2-40B4-BE49-F238E27FC236}">
                  <a16:creationId xmlns:a16="http://schemas.microsoft.com/office/drawing/2014/main" id="{37BFD17B-0CE9-4724-8887-E743C7DBB125}"/>
                </a:ext>
              </a:extLst>
            </p:cNvPr>
            <p:cNvSpPr>
              <a:spLocks/>
            </p:cNvSpPr>
            <p:nvPr userDrawn="1"/>
          </p:nvSpPr>
          <p:spPr bwMode="auto">
            <a:xfrm>
              <a:off x="13681075" y="-436563"/>
              <a:ext cx="427037" cy="968375"/>
            </a:xfrm>
            <a:custGeom>
              <a:avLst/>
              <a:gdLst>
                <a:gd name="T0" fmla="*/ 269 w 269"/>
                <a:gd name="T1" fmla="*/ 0 h 610"/>
                <a:gd name="T2" fmla="*/ 269 w 269"/>
                <a:gd name="T3" fmla="*/ 67 h 610"/>
                <a:gd name="T4" fmla="*/ 171 w 269"/>
                <a:gd name="T5" fmla="*/ 67 h 610"/>
                <a:gd name="T6" fmla="*/ 171 w 269"/>
                <a:gd name="T7" fmla="*/ 610 h 610"/>
                <a:gd name="T8" fmla="*/ 104 w 269"/>
                <a:gd name="T9" fmla="*/ 610 h 610"/>
                <a:gd name="T10" fmla="*/ 104 w 269"/>
                <a:gd name="T11" fmla="*/ 67 h 610"/>
                <a:gd name="T12" fmla="*/ 0 w 269"/>
                <a:gd name="T13" fmla="*/ 67 h 610"/>
                <a:gd name="T14" fmla="*/ 0 w 269"/>
                <a:gd name="T15" fmla="*/ 0 h 610"/>
                <a:gd name="T16" fmla="*/ 269 w 269"/>
                <a:gd name="T17" fmla="*/ 0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9" h="610">
                  <a:moveTo>
                    <a:pt x="269" y="0"/>
                  </a:moveTo>
                  <a:lnTo>
                    <a:pt x="269" y="67"/>
                  </a:lnTo>
                  <a:lnTo>
                    <a:pt x="171" y="67"/>
                  </a:lnTo>
                  <a:lnTo>
                    <a:pt x="171" y="610"/>
                  </a:lnTo>
                  <a:lnTo>
                    <a:pt x="104" y="610"/>
                  </a:lnTo>
                  <a:lnTo>
                    <a:pt x="104" y="67"/>
                  </a:lnTo>
                  <a:lnTo>
                    <a:pt x="0" y="67"/>
                  </a:lnTo>
                  <a:lnTo>
                    <a:pt x="0" y="0"/>
                  </a:lnTo>
                  <a:lnTo>
                    <a:pt x="269"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22" name="Freeform 19">
              <a:extLst>
                <a:ext uri="{FF2B5EF4-FFF2-40B4-BE49-F238E27FC236}">
                  <a16:creationId xmlns:a16="http://schemas.microsoft.com/office/drawing/2014/main" id="{69A7ABC3-5897-4DC6-8D0F-ABC5CD187663}"/>
                </a:ext>
              </a:extLst>
            </p:cNvPr>
            <p:cNvSpPr>
              <a:spLocks/>
            </p:cNvSpPr>
            <p:nvPr userDrawn="1"/>
          </p:nvSpPr>
          <p:spPr bwMode="auto">
            <a:xfrm>
              <a:off x="14217650" y="-441325"/>
              <a:ext cx="427037" cy="973138"/>
            </a:xfrm>
            <a:custGeom>
              <a:avLst/>
              <a:gdLst>
                <a:gd name="T0" fmla="*/ 66 w 269"/>
                <a:gd name="T1" fmla="*/ 70 h 613"/>
                <a:gd name="T2" fmla="*/ 66 w 269"/>
                <a:gd name="T3" fmla="*/ 272 h 613"/>
                <a:gd name="T4" fmla="*/ 202 w 269"/>
                <a:gd name="T5" fmla="*/ 272 h 613"/>
                <a:gd name="T6" fmla="*/ 202 w 269"/>
                <a:gd name="T7" fmla="*/ 341 h 613"/>
                <a:gd name="T8" fmla="*/ 66 w 269"/>
                <a:gd name="T9" fmla="*/ 341 h 613"/>
                <a:gd name="T10" fmla="*/ 66 w 269"/>
                <a:gd name="T11" fmla="*/ 543 h 613"/>
                <a:gd name="T12" fmla="*/ 269 w 269"/>
                <a:gd name="T13" fmla="*/ 543 h 613"/>
                <a:gd name="T14" fmla="*/ 269 w 269"/>
                <a:gd name="T15" fmla="*/ 613 h 613"/>
                <a:gd name="T16" fmla="*/ 0 w 269"/>
                <a:gd name="T17" fmla="*/ 613 h 613"/>
                <a:gd name="T18" fmla="*/ 0 w 269"/>
                <a:gd name="T19" fmla="*/ 0 h 613"/>
                <a:gd name="T20" fmla="*/ 269 w 269"/>
                <a:gd name="T21" fmla="*/ 0 h 613"/>
                <a:gd name="T22" fmla="*/ 269 w 269"/>
                <a:gd name="T23" fmla="*/ 70 h 613"/>
                <a:gd name="T24" fmla="*/ 66 w 269"/>
                <a:gd name="T25" fmla="*/ 70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9" h="613">
                  <a:moveTo>
                    <a:pt x="66" y="70"/>
                  </a:moveTo>
                  <a:lnTo>
                    <a:pt x="66" y="272"/>
                  </a:lnTo>
                  <a:lnTo>
                    <a:pt x="202" y="272"/>
                  </a:lnTo>
                  <a:lnTo>
                    <a:pt x="202" y="341"/>
                  </a:lnTo>
                  <a:lnTo>
                    <a:pt x="66" y="341"/>
                  </a:lnTo>
                  <a:lnTo>
                    <a:pt x="66" y="543"/>
                  </a:lnTo>
                  <a:lnTo>
                    <a:pt x="269" y="543"/>
                  </a:lnTo>
                  <a:lnTo>
                    <a:pt x="269" y="613"/>
                  </a:lnTo>
                  <a:lnTo>
                    <a:pt x="0" y="613"/>
                  </a:lnTo>
                  <a:lnTo>
                    <a:pt x="0" y="0"/>
                  </a:lnTo>
                  <a:lnTo>
                    <a:pt x="269" y="0"/>
                  </a:lnTo>
                  <a:lnTo>
                    <a:pt x="269" y="70"/>
                  </a:lnTo>
                  <a:lnTo>
                    <a:pt x="66" y="7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23" name="Freeform 20">
              <a:extLst>
                <a:ext uri="{FF2B5EF4-FFF2-40B4-BE49-F238E27FC236}">
                  <a16:creationId xmlns:a16="http://schemas.microsoft.com/office/drawing/2014/main" id="{1C9AF89A-B27E-4369-85FE-8A85C367E218}"/>
                </a:ext>
              </a:extLst>
            </p:cNvPr>
            <p:cNvSpPr>
              <a:spLocks noEditPoints="1"/>
            </p:cNvSpPr>
            <p:nvPr userDrawn="1"/>
          </p:nvSpPr>
          <p:spPr bwMode="auto">
            <a:xfrm>
              <a:off x="14754225" y="-441325"/>
              <a:ext cx="536575" cy="973138"/>
            </a:xfrm>
            <a:custGeom>
              <a:avLst/>
              <a:gdLst>
                <a:gd name="T0" fmla="*/ 338 w 338"/>
                <a:gd name="T1" fmla="*/ 613 h 613"/>
                <a:gd name="T2" fmla="*/ 269 w 338"/>
                <a:gd name="T3" fmla="*/ 613 h 613"/>
                <a:gd name="T4" fmla="*/ 233 w 338"/>
                <a:gd name="T5" fmla="*/ 444 h 613"/>
                <a:gd name="T6" fmla="*/ 86 w 338"/>
                <a:gd name="T7" fmla="*/ 531 h 613"/>
                <a:gd name="T8" fmla="*/ 67 w 338"/>
                <a:gd name="T9" fmla="*/ 613 h 613"/>
                <a:gd name="T10" fmla="*/ 0 w 338"/>
                <a:gd name="T11" fmla="*/ 613 h 613"/>
                <a:gd name="T12" fmla="*/ 19 w 338"/>
                <a:gd name="T13" fmla="*/ 524 h 613"/>
                <a:gd name="T14" fmla="*/ 29 w 338"/>
                <a:gd name="T15" fmla="*/ 485 h 613"/>
                <a:gd name="T16" fmla="*/ 136 w 338"/>
                <a:gd name="T17" fmla="*/ 0 h 613"/>
                <a:gd name="T18" fmla="*/ 202 w 338"/>
                <a:gd name="T19" fmla="*/ 0 h 613"/>
                <a:gd name="T20" fmla="*/ 276 w 338"/>
                <a:gd name="T21" fmla="*/ 339 h 613"/>
                <a:gd name="T22" fmla="*/ 293 w 338"/>
                <a:gd name="T23" fmla="*/ 408 h 613"/>
                <a:gd name="T24" fmla="*/ 338 w 338"/>
                <a:gd name="T25" fmla="*/ 613 h 613"/>
                <a:gd name="T26" fmla="*/ 217 w 338"/>
                <a:gd name="T27" fmla="*/ 375 h 613"/>
                <a:gd name="T28" fmla="*/ 169 w 338"/>
                <a:gd name="T29" fmla="*/ 154 h 613"/>
                <a:gd name="T30" fmla="*/ 105 w 338"/>
                <a:gd name="T31" fmla="*/ 440 h 613"/>
                <a:gd name="T32" fmla="*/ 217 w 338"/>
                <a:gd name="T33" fmla="*/ 375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8" h="613">
                  <a:moveTo>
                    <a:pt x="338" y="613"/>
                  </a:moveTo>
                  <a:lnTo>
                    <a:pt x="269" y="613"/>
                  </a:lnTo>
                  <a:lnTo>
                    <a:pt x="233" y="444"/>
                  </a:lnTo>
                  <a:lnTo>
                    <a:pt x="86" y="531"/>
                  </a:lnTo>
                  <a:lnTo>
                    <a:pt x="67" y="613"/>
                  </a:lnTo>
                  <a:lnTo>
                    <a:pt x="0" y="613"/>
                  </a:lnTo>
                  <a:lnTo>
                    <a:pt x="19" y="524"/>
                  </a:lnTo>
                  <a:lnTo>
                    <a:pt x="29" y="485"/>
                  </a:lnTo>
                  <a:lnTo>
                    <a:pt x="136" y="0"/>
                  </a:lnTo>
                  <a:lnTo>
                    <a:pt x="202" y="0"/>
                  </a:lnTo>
                  <a:lnTo>
                    <a:pt x="276" y="339"/>
                  </a:lnTo>
                  <a:lnTo>
                    <a:pt x="293" y="408"/>
                  </a:lnTo>
                  <a:lnTo>
                    <a:pt x="338" y="613"/>
                  </a:lnTo>
                  <a:close/>
                  <a:moveTo>
                    <a:pt x="217" y="375"/>
                  </a:moveTo>
                  <a:lnTo>
                    <a:pt x="169" y="154"/>
                  </a:lnTo>
                  <a:lnTo>
                    <a:pt x="105" y="440"/>
                  </a:lnTo>
                  <a:lnTo>
                    <a:pt x="217" y="375"/>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24" name="Oval 21">
              <a:extLst>
                <a:ext uri="{FF2B5EF4-FFF2-40B4-BE49-F238E27FC236}">
                  <a16:creationId xmlns:a16="http://schemas.microsoft.com/office/drawing/2014/main" id="{D7FA47C4-31FC-4AFC-8233-ACCF2C9FE4DF}"/>
                </a:ext>
              </a:extLst>
            </p:cNvPr>
            <p:cNvSpPr>
              <a:spLocks noChangeArrowheads="1"/>
            </p:cNvSpPr>
            <p:nvPr userDrawn="1"/>
          </p:nvSpPr>
          <p:spPr bwMode="auto">
            <a:xfrm>
              <a:off x="14965363" y="-665163"/>
              <a:ext cx="109537" cy="109538"/>
            </a:xfrm>
            <a:prstGeom prst="ellipse">
              <a:avLst/>
            </a:pr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25" name="Freeform 22">
              <a:extLst>
                <a:ext uri="{FF2B5EF4-FFF2-40B4-BE49-F238E27FC236}">
                  <a16:creationId xmlns:a16="http://schemas.microsoft.com/office/drawing/2014/main" id="{ACC3C873-3BA1-4E11-BBC9-523BA031949A}"/>
                </a:ext>
              </a:extLst>
            </p:cNvPr>
            <p:cNvSpPr>
              <a:spLocks/>
            </p:cNvSpPr>
            <p:nvPr userDrawn="1"/>
          </p:nvSpPr>
          <p:spPr bwMode="auto">
            <a:xfrm>
              <a:off x="8848725" y="260350"/>
              <a:ext cx="33337" cy="57150"/>
            </a:xfrm>
            <a:custGeom>
              <a:avLst/>
              <a:gdLst>
                <a:gd name="T0" fmla="*/ 0 w 9"/>
                <a:gd name="T1" fmla="*/ 15 h 15"/>
                <a:gd name="T2" fmla="*/ 9 w 9"/>
                <a:gd name="T3" fmla="*/ 0 h 15"/>
              </a:gdLst>
              <a:ahLst/>
              <a:cxnLst>
                <a:cxn ang="0">
                  <a:pos x="T0" y="T1"/>
                </a:cxn>
                <a:cxn ang="0">
                  <a:pos x="T2" y="T3"/>
                </a:cxn>
              </a:cxnLst>
              <a:rect l="0" t="0" r="r" b="b"/>
              <a:pathLst>
                <a:path w="9" h="15">
                  <a:moveTo>
                    <a:pt x="0" y="15"/>
                  </a:moveTo>
                  <a:cubicBezTo>
                    <a:pt x="3" y="10"/>
                    <a:pt x="6" y="5"/>
                    <a:pt x="9" y="0"/>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26" name="Freeform 23">
              <a:extLst>
                <a:ext uri="{FF2B5EF4-FFF2-40B4-BE49-F238E27FC236}">
                  <a16:creationId xmlns:a16="http://schemas.microsoft.com/office/drawing/2014/main" id="{DEF7F20F-6FEA-4EE6-866A-D11B81AECBA2}"/>
                </a:ext>
              </a:extLst>
            </p:cNvPr>
            <p:cNvSpPr>
              <a:spLocks/>
            </p:cNvSpPr>
            <p:nvPr userDrawn="1"/>
          </p:nvSpPr>
          <p:spPr bwMode="auto">
            <a:xfrm>
              <a:off x="10288588" y="-658813"/>
              <a:ext cx="65087" cy="4763"/>
            </a:xfrm>
            <a:custGeom>
              <a:avLst/>
              <a:gdLst>
                <a:gd name="T0" fmla="*/ 0 w 17"/>
                <a:gd name="T1" fmla="*/ 1 h 1"/>
                <a:gd name="T2" fmla="*/ 0 w 17"/>
                <a:gd name="T3" fmla="*/ 1 h 1"/>
                <a:gd name="T4" fmla="*/ 17 w 17"/>
                <a:gd name="T5" fmla="*/ 0 h 1"/>
              </a:gdLst>
              <a:ahLst/>
              <a:cxnLst>
                <a:cxn ang="0">
                  <a:pos x="T0" y="T1"/>
                </a:cxn>
                <a:cxn ang="0">
                  <a:pos x="T2" y="T3"/>
                </a:cxn>
                <a:cxn ang="0">
                  <a:pos x="T4" y="T5"/>
                </a:cxn>
              </a:cxnLst>
              <a:rect l="0" t="0" r="r" b="b"/>
              <a:pathLst>
                <a:path w="17" h="1">
                  <a:moveTo>
                    <a:pt x="0" y="1"/>
                  </a:moveTo>
                  <a:cubicBezTo>
                    <a:pt x="0" y="1"/>
                    <a:pt x="0" y="1"/>
                    <a:pt x="0" y="1"/>
                  </a:cubicBezTo>
                  <a:cubicBezTo>
                    <a:pt x="6" y="1"/>
                    <a:pt x="12" y="0"/>
                    <a:pt x="17" y="0"/>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27" name="Freeform 24">
              <a:extLst>
                <a:ext uri="{FF2B5EF4-FFF2-40B4-BE49-F238E27FC236}">
                  <a16:creationId xmlns:a16="http://schemas.microsoft.com/office/drawing/2014/main" id="{4CD0E666-A8CF-4C89-8D95-80246A262F2C}"/>
                </a:ext>
              </a:extLst>
            </p:cNvPr>
            <p:cNvSpPr>
              <a:spLocks/>
            </p:cNvSpPr>
            <p:nvPr userDrawn="1"/>
          </p:nvSpPr>
          <p:spPr bwMode="auto">
            <a:xfrm>
              <a:off x="11298238" y="2967038"/>
              <a:ext cx="60325" cy="30163"/>
            </a:xfrm>
            <a:custGeom>
              <a:avLst/>
              <a:gdLst>
                <a:gd name="T0" fmla="*/ 16 w 16"/>
                <a:gd name="T1" fmla="*/ 0 h 8"/>
                <a:gd name="T2" fmla="*/ 0 w 16"/>
                <a:gd name="T3" fmla="*/ 8 h 8"/>
              </a:gdLst>
              <a:ahLst/>
              <a:cxnLst>
                <a:cxn ang="0">
                  <a:pos x="T0" y="T1"/>
                </a:cxn>
                <a:cxn ang="0">
                  <a:pos x="T2" y="T3"/>
                </a:cxn>
              </a:cxnLst>
              <a:rect l="0" t="0" r="r" b="b"/>
              <a:pathLst>
                <a:path w="16" h="8">
                  <a:moveTo>
                    <a:pt x="16" y="0"/>
                  </a:moveTo>
                  <a:cubicBezTo>
                    <a:pt x="10" y="3"/>
                    <a:pt x="5" y="5"/>
                    <a:pt x="0" y="8"/>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28" name="Freeform 25">
              <a:extLst>
                <a:ext uri="{FF2B5EF4-FFF2-40B4-BE49-F238E27FC236}">
                  <a16:creationId xmlns:a16="http://schemas.microsoft.com/office/drawing/2014/main" id="{99E5BD1B-3631-4239-BBDD-599FC4767A0E}"/>
                </a:ext>
              </a:extLst>
            </p:cNvPr>
            <p:cNvSpPr>
              <a:spLocks/>
            </p:cNvSpPr>
            <p:nvPr userDrawn="1"/>
          </p:nvSpPr>
          <p:spPr bwMode="auto">
            <a:xfrm>
              <a:off x="10636250" y="-661988"/>
              <a:ext cx="76200" cy="7938"/>
            </a:xfrm>
            <a:custGeom>
              <a:avLst/>
              <a:gdLst>
                <a:gd name="T0" fmla="*/ 0 w 20"/>
                <a:gd name="T1" fmla="*/ 0 h 2"/>
                <a:gd name="T2" fmla="*/ 20 w 20"/>
                <a:gd name="T3" fmla="*/ 2 h 2"/>
              </a:gdLst>
              <a:ahLst/>
              <a:cxnLst>
                <a:cxn ang="0">
                  <a:pos x="T0" y="T1"/>
                </a:cxn>
                <a:cxn ang="0">
                  <a:pos x="T2" y="T3"/>
                </a:cxn>
              </a:cxnLst>
              <a:rect l="0" t="0" r="r" b="b"/>
              <a:pathLst>
                <a:path w="20" h="2">
                  <a:moveTo>
                    <a:pt x="0" y="0"/>
                  </a:moveTo>
                  <a:cubicBezTo>
                    <a:pt x="6" y="0"/>
                    <a:pt x="13" y="1"/>
                    <a:pt x="20" y="2"/>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29" name="Freeform 26">
              <a:extLst>
                <a:ext uri="{FF2B5EF4-FFF2-40B4-BE49-F238E27FC236}">
                  <a16:creationId xmlns:a16="http://schemas.microsoft.com/office/drawing/2014/main" id="{A2AF4413-3DFC-42CC-B806-5C9D65EF3C69}"/>
                </a:ext>
              </a:extLst>
            </p:cNvPr>
            <p:cNvSpPr>
              <a:spLocks/>
            </p:cNvSpPr>
            <p:nvPr userDrawn="1"/>
          </p:nvSpPr>
          <p:spPr bwMode="auto">
            <a:xfrm>
              <a:off x="11541125" y="2830513"/>
              <a:ext cx="47625" cy="33338"/>
            </a:xfrm>
            <a:custGeom>
              <a:avLst/>
              <a:gdLst>
                <a:gd name="T0" fmla="*/ 13 w 13"/>
                <a:gd name="T1" fmla="*/ 0 h 9"/>
                <a:gd name="T2" fmla="*/ 0 w 13"/>
                <a:gd name="T3" fmla="*/ 9 h 9"/>
              </a:gdLst>
              <a:ahLst/>
              <a:cxnLst>
                <a:cxn ang="0">
                  <a:pos x="T0" y="T1"/>
                </a:cxn>
                <a:cxn ang="0">
                  <a:pos x="T2" y="T3"/>
                </a:cxn>
              </a:cxnLst>
              <a:rect l="0" t="0" r="r" b="b"/>
              <a:pathLst>
                <a:path w="13" h="9">
                  <a:moveTo>
                    <a:pt x="13" y="0"/>
                  </a:moveTo>
                  <a:cubicBezTo>
                    <a:pt x="9" y="3"/>
                    <a:pt x="5" y="6"/>
                    <a:pt x="0" y="9"/>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30" name="Freeform 27">
              <a:extLst>
                <a:ext uri="{FF2B5EF4-FFF2-40B4-BE49-F238E27FC236}">
                  <a16:creationId xmlns:a16="http://schemas.microsoft.com/office/drawing/2014/main" id="{798A91DD-1A22-49FA-8E11-C1ADA0DF3C72}"/>
                </a:ext>
              </a:extLst>
            </p:cNvPr>
            <p:cNvSpPr>
              <a:spLocks/>
            </p:cNvSpPr>
            <p:nvPr userDrawn="1"/>
          </p:nvSpPr>
          <p:spPr bwMode="auto">
            <a:xfrm>
              <a:off x="12299950" y="1838325"/>
              <a:ext cx="23812" cy="61913"/>
            </a:xfrm>
            <a:custGeom>
              <a:avLst/>
              <a:gdLst>
                <a:gd name="T0" fmla="*/ 6 w 6"/>
                <a:gd name="T1" fmla="*/ 0 h 16"/>
                <a:gd name="T2" fmla="*/ 0 w 6"/>
                <a:gd name="T3" fmla="*/ 16 h 16"/>
              </a:gdLst>
              <a:ahLst/>
              <a:cxnLst>
                <a:cxn ang="0">
                  <a:pos x="T0" y="T1"/>
                </a:cxn>
                <a:cxn ang="0">
                  <a:pos x="T2" y="T3"/>
                </a:cxn>
              </a:cxnLst>
              <a:rect l="0" t="0" r="r" b="b"/>
              <a:pathLst>
                <a:path w="6" h="16">
                  <a:moveTo>
                    <a:pt x="6" y="0"/>
                  </a:moveTo>
                  <a:cubicBezTo>
                    <a:pt x="4" y="5"/>
                    <a:pt x="2" y="11"/>
                    <a:pt x="0" y="16"/>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31" name="Freeform 28">
              <a:extLst>
                <a:ext uri="{FF2B5EF4-FFF2-40B4-BE49-F238E27FC236}">
                  <a16:creationId xmlns:a16="http://schemas.microsoft.com/office/drawing/2014/main" id="{FAA4B52B-A09C-483B-81EB-F4FB2BC87CF1}"/>
                </a:ext>
              </a:extLst>
            </p:cNvPr>
            <p:cNvSpPr>
              <a:spLocks/>
            </p:cNvSpPr>
            <p:nvPr userDrawn="1"/>
          </p:nvSpPr>
          <p:spPr bwMode="auto">
            <a:xfrm>
              <a:off x="12387263" y="946150"/>
              <a:ext cx="11112" cy="80963"/>
            </a:xfrm>
            <a:custGeom>
              <a:avLst/>
              <a:gdLst>
                <a:gd name="T0" fmla="*/ 0 w 3"/>
                <a:gd name="T1" fmla="*/ 0 h 21"/>
                <a:gd name="T2" fmla="*/ 3 w 3"/>
                <a:gd name="T3" fmla="*/ 21 h 21"/>
              </a:gdLst>
              <a:ahLst/>
              <a:cxnLst>
                <a:cxn ang="0">
                  <a:pos x="T0" y="T1"/>
                </a:cxn>
                <a:cxn ang="0">
                  <a:pos x="T2" y="T3"/>
                </a:cxn>
              </a:cxnLst>
              <a:rect l="0" t="0" r="r" b="b"/>
              <a:pathLst>
                <a:path w="3" h="21">
                  <a:moveTo>
                    <a:pt x="0" y="0"/>
                  </a:moveTo>
                  <a:cubicBezTo>
                    <a:pt x="2" y="7"/>
                    <a:pt x="3" y="14"/>
                    <a:pt x="3" y="21"/>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32" name="Freeform 29">
              <a:extLst>
                <a:ext uri="{FF2B5EF4-FFF2-40B4-BE49-F238E27FC236}">
                  <a16:creationId xmlns:a16="http://schemas.microsoft.com/office/drawing/2014/main" id="{F66AE5D5-DC9E-41F7-8E1F-AE80B4A121C0}"/>
                </a:ext>
              </a:extLst>
            </p:cNvPr>
            <p:cNvSpPr>
              <a:spLocks/>
            </p:cNvSpPr>
            <p:nvPr userDrawn="1"/>
          </p:nvSpPr>
          <p:spPr bwMode="auto">
            <a:xfrm>
              <a:off x="9963150" y="-601663"/>
              <a:ext cx="57150" cy="15875"/>
            </a:xfrm>
            <a:custGeom>
              <a:avLst/>
              <a:gdLst>
                <a:gd name="T0" fmla="*/ 0 w 15"/>
                <a:gd name="T1" fmla="*/ 4 h 4"/>
                <a:gd name="T2" fmla="*/ 15 w 15"/>
                <a:gd name="T3" fmla="*/ 0 h 4"/>
              </a:gdLst>
              <a:ahLst/>
              <a:cxnLst>
                <a:cxn ang="0">
                  <a:pos x="T0" y="T1"/>
                </a:cxn>
                <a:cxn ang="0">
                  <a:pos x="T2" y="T3"/>
                </a:cxn>
              </a:cxnLst>
              <a:rect l="0" t="0" r="r" b="b"/>
              <a:pathLst>
                <a:path w="15" h="4">
                  <a:moveTo>
                    <a:pt x="0" y="4"/>
                  </a:moveTo>
                  <a:cubicBezTo>
                    <a:pt x="5" y="2"/>
                    <a:pt x="10" y="1"/>
                    <a:pt x="15" y="0"/>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33" name="Freeform 30">
              <a:extLst>
                <a:ext uri="{FF2B5EF4-FFF2-40B4-BE49-F238E27FC236}">
                  <a16:creationId xmlns:a16="http://schemas.microsoft.com/office/drawing/2014/main" id="{62AFDD03-A7B9-4230-9B6D-B818352CA045}"/>
                </a:ext>
              </a:extLst>
            </p:cNvPr>
            <p:cNvSpPr>
              <a:spLocks/>
            </p:cNvSpPr>
            <p:nvPr userDrawn="1"/>
          </p:nvSpPr>
          <p:spPr bwMode="auto">
            <a:xfrm>
              <a:off x="9040813" y="-25400"/>
              <a:ext cx="49212" cy="46038"/>
            </a:xfrm>
            <a:custGeom>
              <a:avLst/>
              <a:gdLst>
                <a:gd name="T0" fmla="*/ 0 w 13"/>
                <a:gd name="T1" fmla="*/ 8 h 12"/>
                <a:gd name="T2" fmla="*/ 3 w 13"/>
                <a:gd name="T3" fmla="*/ 12 h 12"/>
                <a:gd name="T4" fmla="*/ 13 w 13"/>
                <a:gd name="T5" fmla="*/ 0 h 12"/>
                <a:gd name="T6" fmla="*/ 13 w 13"/>
                <a:gd name="T7" fmla="*/ 0 h 12"/>
              </a:gdLst>
              <a:ahLst/>
              <a:cxnLst>
                <a:cxn ang="0">
                  <a:pos x="T0" y="T1"/>
                </a:cxn>
                <a:cxn ang="0">
                  <a:pos x="T2" y="T3"/>
                </a:cxn>
                <a:cxn ang="0">
                  <a:pos x="T4" y="T5"/>
                </a:cxn>
                <a:cxn ang="0">
                  <a:pos x="T6" y="T7"/>
                </a:cxn>
              </a:cxnLst>
              <a:rect l="0" t="0" r="r" b="b"/>
              <a:pathLst>
                <a:path w="13" h="12">
                  <a:moveTo>
                    <a:pt x="0" y="8"/>
                  </a:moveTo>
                  <a:cubicBezTo>
                    <a:pt x="0" y="9"/>
                    <a:pt x="1" y="10"/>
                    <a:pt x="3" y="12"/>
                  </a:cubicBezTo>
                  <a:cubicBezTo>
                    <a:pt x="6" y="8"/>
                    <a:pt x="10" y="4"/>
                    <a:pt x="13" y="0"/>
                  </a:cubicBezTo>
                  <a:cubicBezTo>
                    <a:pt x="13" y="0"/>
                    <a:pt x="13" y="0"/>
                    <a:pt x="13" y="0"/>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34" name="Freeform 31">
              <a:extLst>
                <a:ext uri="{FF2B5EF4-FFF2-40B4-BE49-F238E27FC236}">
                  <a16:creationId xmlns:a16="http://schemas.microsoft.com/office/drawing/2014/main" id="{78991E59-CB9B-4166-BB71-FC31E3994A54}"/>
                </a:ext>
              </a:extLst>
            </p:cNvPr>
            <p:cNvSpPr>
              <a:spLocks/>
            </p:cNvSpPr>
            <p:nvPr userDrawn="1"/>
          </p:nvSpPr>
          <p:spPr bwMode="auto">
            <a:xfrm>
              <a:off x="12206288" y="2063750"/>
              <a:ext cx="25400" cy="57150"/>
            </a:xfrm>
            <a:custGeom>
              <a:avLst/>
              <a:gdLst>
                <a:gd name="T0" fmla="*/ 7 w 7"/>
                <a:gd name="T1" fmla="*/ 0 h 15"/>
                <a:gd name="T2" fmla="*/ 0 w 7"/>
                <a:gd name="T3" fmla="*/ 15 h 15"/>
              </a:gdLst>
              <a:ahLst/>
              <a:cxnLst>
                <a:cxn ang="0">
                  <a:pos x="T0" y="T1"/>
                </a:cxn>
                <a:cxn ang="0">
                  <a:pos x="T2" y="T3"/>
                </a:cxn>
              </a:cxnLst>
              <a:rect l="0" t="0" r="r" b="b"/>
              <a:pathLst>
                <a:path w="7" h="15">
                  <a:moveTo>
                    <a:pt x="7" y="0"/>
                  </a:moveTo>
                  <a:cubicBezTo>
                    <a:pt x="5" y="5"/>
                    <a:pt x="3" y="10"/>
                    <a:pt x="0" y="15"/>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35" name="Freeform 32">
              <a:extLst>
                <a:ext uri="{FF2B5EF4-FFF2-40B4-BE49-F238E27FC236}">
                  <a16:creationId xmlns:a16="http://schemas.microsoft.com/office/drawing/2014/main" id="{A54DA0DA-3AC6-49CE-95AA-8881BB7E182C}"/>
                </a:ext>
              </a:extLst>
            </p:cNvPr>
            <p:cNvSpPr>
              <a:spLocks/>
            </p:cNvSpPr>
            <p:nvPr userDrawn="1"/>
          </p:nvSpPr>
          <p:spPr bwMode="auto">
            <a:xfrm>
              <a:off x="9718675" y="-517525"/>
              <a:ext cx="52387" cy="23813"/>
            </a:xfrm>
            <a:custGeom>
              <a:avLst/>
              <a:gdLst>
                <a:gd name="T0" fmla="*/ 0 w 14"/>
                <a:gd name="T1" fmla="*/ 6 h 6"/>
                <a:gd name="T2" fmla="*/ 14 w 14"/>
                <a:gd name="T3" fmla="*/ 0 h 6"/>
              </a:gdLst>
              <a:ahLst/>
              <a:cxnLst>
                <a:cxn ang="0">
                  <a:pos x="T0" y="T1"/>
                </a:cxn>
                <a:cxn ang="0">
                  <a:pos x="T2" y="T3"/>
                </a:cxn>
              </a:cxnLst>
              <a:rect l="0" t="0" r="r" b="b"/>
              <a:pathLst>
                <a:path w="14" h="6">
                  <a:moveTo>
                    <a:pt x="0" y="6"/>
                  </a:moveTo>
                  <a:cubicBezTo>
                    <a:pt x="5" y="4"/>
                    <a:pt x="10" y="2"/>
                    <a:pt x="14" y="0"/>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36" name="Freeform 33">
              <a:extLst>
                <a:ext uri="{FF2B5EF4-FFF2-40B4-BE49-F238E27FC236}">
                  <a16:creationId xmlns:a16="http://schemas.microsoft.com/office/drawing/2014/main" id="{5A799344-28A5-405C-9E81-8E8515541EF4}"/>
                </a:ext>
              </a:extLst>
            </p:cNvPr>
            <p:cNvSpPr>
              <a:spLocks/>
            </p:cNvSpPr>
            <p:nvPr userDrawn="1"/>
          </p:nvSpPr>
          <p:spPr bwMode="auto">
            <a:xfrm>
              <a:off x="12409488" y="1316038"/>
              <a:ext cx="4762" cy="68263"/>
            </a:xfrm>
            <a:custGeom>
              <a:avLst/>
              <a:gdLst>
                <a:gd name="T0" fmla="*/ 1 w 1"/>
                <a:gd name="T1" fmla="*/ 0 h 18"/>
                <a:gd name="T2" fmla="*/ 0 w 1"/>
                <a:gd name="T3" fmla="*/ 18 h 18"/>
              </a:gdLst>
              <a:ahLst/>
              <a:cxnLst>
                <a:cxn ang="0">
                  <a:pos x="T0" y="T1"/>
                </a:cxn>
                <a:cxn ang="0">
                  <a:pos x="T2" y="T3"/>
                </a:cxn>
              </a:cxnLst>
              <a:rect l="0" t="0" r="r" b="b"/>
              <a:pathLst>
                <a:path w="1" h="18">
                  <a:moveTo>
                    <a:pt x="1" y="0"/>
                  </a:moveTo>
                  <a:cubicBezTo>
                    <a:pt x="0" y="6"/>
                    <a:pt x="0" y="12"/>
                    <a:pt x="0" y="18"/>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37" name="Freeform 34">
              <a:extLst>
                <a:ext uri="{FF2B5EF4-FFF2-40B4-BE49-F238E27FC236}">
                  <a16:creationId xmlns:a16="http://schemas.microsoft.com/office/drawing/2014/main" id="{3D94ECA2-04BE-4902-872B-C60672ACD342}"/>
                </a:ext>
              </a:extLst>
            </p:cNvPr>
            <p:cNvSpPr>
              <a:spLocks/>
            </p:cNvSpPr>
            <p:nvPr userDrawn="1"/>
          </p:nvSpPr>
          <p:spPr bwMode="auto">
            <a:xfrm>
              <a:off x="12368213" y="1606550"/>
              <a:ext cx="11112" cy="60325"/>
            </a:xfrm>
            <a:custGeom>
              <a:avLst/>
              <a:gdLst>
                <a:gd name="T0" fmla="*/ 3 w 3"/>
                <a:gd name="T1" fmla="*/ 0 h 16"/>
                <a:gd name="T2" fmla="*/ 0 w 3"/>
                <a:gd name="T3" fmla="*/ 16 h 16"/>
              </a:gdLst>
              <a:ahLst/>
              <a:cxnLst>
                <a:cxn ang="0">
                  <a:pos x="T0" y="T1"/>
                </a:cxn>
                <a:cxn ang="0">
                  <a:pos x="T2" y="T3"/>
                </a:cxn>
              </a:cxnLst>
              <a:rect l="0" t="0" r="r" b="b"/>
              <a:pathLst>
                <a:path w="3" h="16">
                  <a:moveTo>
                    <a:pt x="3" y="0"/>
                  </a:moveTo>
                  <a:cubicBezTo>
                    <a:pt x="2" y="5"/>
                    <a:pt x="1" y="11"/>
                    <a:pt x="0" y="16"/>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38" name="Freeform 35">
              <a:extLst>
                <a:ext uri="{FF2B5EF4-FFF2-40B4-BE49-F238E27FC236}">
                  <a16:creationId xmlns:a16="http://schemas.microsoft.com/office/drawing/2014/main" id="{F8052A64-6314-4591-A439-55789CF6E627}"/>
                </a:ext>
              </a:extLst>
            </p:cNvPr>
            <p:cNvSpPr>
              <a:spLocks/>
            </p:cNvSpPr>
            <p:nvPr userDrawn="1"/>
          </p:nvSpPr>
          <p:spPr bwMode="auto">
            <a:xfrm>
              <a:off x="10023475" y="310356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39" name="Freeform 36">
              <a:extLst>
                <a:ext uri="{FF2B5EF4-FFF2-40B4-BE49-F238E27FC236}">
                  <a16:creationId xmlns:a16="http://schemas.microsoft.com/office/drawing/2014/main" id="{1E83FDC3-4C24-40D3-ADD5-65E32C158393}"/>
                </a:ext>
              </a:extLst>
            </p:cNvPr>
            <p:cNvSpPr>
              <a:spLocks/>
            </p:cNvSpPr>
            <p:nvPr userDrawn="1"/>
          </p:nvSpPr>
          <p:spPr bwMode="auto">
            <a:xfrm>
              <a:off x="8848725" y="260350"/>
              <a:ext cx="1349375" cy="1855788"/>
            </a:xfrm>
            <a:custGeom>
              <a:avLst/>
              <a:gdLst>
                <a:gd name="T0" fmla="*/ 183 w 357"/>
                <a:gd name="T1" fmla="*/ 376 h 487"/>
                <a:gd name="T2" fmla="*/ 354 w 357"/>
                <a:gd name="T3" fmla="*/ 487 h 487"/>
                <a:gd name="T4" fmla="*/ 357 w 357"/>
                <a:gd name="T5" fmla="*/ 472 h 487"/>
                <a:gd name="T6" fmla="*/ 48 w 357"/>
                <a:gd name="T7" fmla="*/ 85 h 487"/>
                <a:gd name="T8" fmla="*/ 9 w 357"/>
                <a:gd name="T9" fmla="*/ 0 h 487"/>
                <a:gd name="T10" fmla="*/ 0 w 357"/>
                <a:gd name="T11" fmla="*/ 15 h 487"/>
                <a:gd name="T12" fmla="*/ 34 w 357"/>
                <a:gd name="T13" fmla="*/ 91 h 487"/>
                <a:gd name="T14" fmla="*/ 183 w 357"/>
                <a:gd name="T15" fmla="*/ 376 h 4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7" h="487">
                  <a:moveTo>
                    <a:pt x="183" y="376"/>
                  </a:moveTo>
                  <a:cubicBezTo>
                    <a:pt x="233" y="435"/>
                    <a:pt x="290" y="472"/>
                    <a:pt x="354" y="487"/>
                  </a:cubicBezTo>
                  <a:cubicBezTo>
                    <a:pt x="357" y="472"/>
                    <a:pt x="357" y="472"/>
                    <a:pt x="357" y="472"/>
                  </a:cubicBezTo>
                  <a:cubicBezTo>
                    <a:pt x="195" y="434"/>
                    <a:pt x="113" y="256"/>
                    <a:pt x="48" y="85"/>
                  </a:cubicBezTo>
                  <a:cubicBezTo>
                    <a:pt x="36" y="55"/>
                    <a:pt x="23" y="27"/>
                    <a:pt x="9" y="0"/>
                  </a:cubicBezTo>
                  <a:cubicBezTo>
                    <a:pt x="6" y="5"/>
                    <a:pt x="3" y="10"/>
                    <a:pt x="0" y="15"/>
                  </a:cubicBezTo>
                  <a:cubicBezTo>
                    <a:pt x="12" y="39"/>
                    <a:pt x="24" y="64"/>
                    <a:pt x="34" y="91"/>
                  </a:cubicBezTo>
                  <a:cubicBezTo>
                    <a:pt x="70" y="186"/>
                    <a:pt x="114" y="294"/>
                    <a:pt x="183" y="376"/>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40" name="Freeform 37">
              <a:extLst>
                <a:ext uri="{FF2B5EF4-FFF2-40B4-BE49-F238E27FC236}">
                  <a16:creationId xmlns:a16="http://schemas.microsoft.com/office/drawing/2014/main" id="{6FB829D0-527A-4910-8DF7-E64A818A1103}"/>
                </a:ext>
              </a:extLst>
            </p:cNvPr>
            <p:cNvSpPr>
              <a:spLocks/>
            </p:cNvSpPr>
            <p:nvPr userDrawn="1"/>
          </p:nvSpPr>
          <p:spPr bwMode="auto">
            <a:xfrm>
              <a:off x="10814050" y="1865313"/>
              <a:ext cx="1312862" cy="446088"/>
            </a:xfrm>
            <a:custGeom>
              <a:avLst/>
              <a:gdLst>
                <a:gd name="T0" fmla="*/ 244 w 347"/>
                <a:gd name="T1" fmla="*/ 30 h 117"/>
                <a:gd name="T2" fmla="*/ 39 w 347"/>
                <a:gd name="T3" fmla="*/ 34 h 117"/>
                <a:gd name="T4" fmla="*/ 0 w 347"/>
                <a:gd name="T5" fmla="*/ 44 h 117"/>
                <a:gd name="T6" fmla="*/ 3 w 347"/>
                <a:gd name="T7" fmla="*/ 59 h 117"/>
                <a:gd name="T8" fmla="*/ 43 w 347"/>
                <a:gd name="T9" fmla="*/ 49 h 117"/>
                <a:gd name="T10" fmla="*/ 238 w 347"/>
                <a:gd name="T11" fmla="*/ 45 h 117"/>
                <a:gd name="T12" fmla="*/ 339 w 347"/>
                <a:gd name="T13" fmla="*/ 117 h 117"/>
                <a:gd name="T14" fmla="*/ 347 w 347"/>
                <a:gd name="T15" fmla="*/ 104 h 117"/>
                <a:gd name="T16" fmla="*/ 244 w 347"/>
                <a:gd name="T17" fmla="*/ 3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7" h="117">
                  <a:moveTo>
                    <a:pt x="244" y="30"/>
                  </a:moveTo>
                  <a:cubicBezTo>
                    <a:pt x="166" y="0"/>
                    <a:pt x="104" y="17"/>
                    <a:pt x="39" y="34"/>
                  </a:cubicBezTo>
                  <a:cubicBezTo>
                    <a:pt x="27" y="38"/>
                    <a:pt x="14" y="41"/>
                    <a:pt x="0" y="44"/>
                  </a:cubicBezTo>
                  <a:cubicBezTo>
                    <a:pt x="3" y="59"/>
                    <a:pt x="3" y="59"/>
                    <a:pt x="3" y="59"/>
                  </a:cubicBezTo>
                  <a:cubicBezTo>
                    <a:pt x="17" y="56"/>
                    <a:pt x="30" y="52"/>
                    <a:pt x="43" y="49"/>
                  </a:cubicBezTo>
                  <a:cubicBezTo>
                    <a:pt x="109" y="31"/>
                    <a:pt x="165" y="16"/>
                    <a:pt x="238" y="45"/>
                  </a:cubicBezTo>
                  <a:cubicBezTo>
                    <a:pt x="280" y="61"/>
                    <a:pt x="312" y="86"/>
                    <a:pt x="339" y="117"/>
                  </a:cubicBezTo>
                  <a:cubicBezTo>
                    <a:pt x="342" y="113"/>
                    <a:pt x="345" y="108"/>
                    <a:pt x="347" y="104"/>
                  </a:cubicBezTo>
                  <a:cubicBezTo>
                    <a:pt x="320" y="73"/>
                    <a:pt x="287" y="47"/>
                    <a:pt x="244" y="3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41" name="Freeform 38">
              <a:extLst>
                <a:ext uri="{FF2B5EF4-FFF2-40B4-BE49-F238E27FC236}">
                  <a16:creationId xmlns:a16="http://schemas.microsoft.com/office/drawing/2014/main" id="{A54E0312-CAC4-45F5-AE93-AFA4ED6BE9E4}"/>
                </a:ext>
              </a:extLst>
            </p:cNvPr>
            <p:cNvSpPr>
              <a:spLocks/>
            </p:cNvSpPr>
            <p:nvPr userDrawn="1"/>
          </p:nvSpPr>
          <p:spPr bwMode="auto">
            <a:xfrm>
              <a:off x="10288588" y="-658813"/>
              <a:ext cx="2022475" cy="1289050"/>
            </a:xfrm>
            <a:custGeom>
              <a:avLst/>
              <a:gdLst>
                <a:gd name="T0" fmla="*/ 357 w 535"/>
                <a:gd name="T1" fmla="*/ 211 h 338"/>
                <a:gd name="T2" fmla="*/ 272 w 535"/>
                <a:gd name="T3" fmla="*/ 175 h 338"/>
                <a:gd name="T4" fmla="*/ 120 w 535"/>
                <a:gd name="T5" fmla="*/ 104 h 338"/>
                <a:gd name="T6" fmla="*/ 17 w 535"/>
                <a:gd name="T7" fmla="*/ 0 h 338"/>
                <a:gd name="T8" fmla="*/ 0 w 535"/>
                <a:gd name="T9" fmla="*/ 1 h 338"/>
                <a:gd name="T10" fmla="*/ 0 w 535"/>
                <a:gd name="T11" fmla="*/ 1 h 338"/>
                <a:gd name="T12" fmla="*/ 112 w 535"/>
                <a:gd name="T13" fmla="*/ 117 h 338"/>
                <a:gd name="T14" fmla="*/ 266 w 535"/>
                <a:gd name="T15" fmla="*/ 189 h 338"/>
                <a:gd name="T16" fmla="*/ 351 w 535"/>
                <a:gd name="T17" fmla="*/ 225 h 338"/>
                <a:gd name="T18" fmla="*/ 535 w 535"/>
                <a:gd name="T19" fmla="*/ 338 h 338"/>
                <a:gd name="T20" fmla="*/ 525 w 535"/>
                <a:gd name="T21" fmla="*/ 312 h 338"/>
                <a:gd name="T22" fmla="*/ 357 w 535"/>
                <a:gd name="T23" fmla="*/ 211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5" h="338">
                  <a:moveTo>
                    <a:pt x="357" y="211"/>
                  </a:moveTo>
                  <a:cubicBezTo>
                    <a:pt x="329" y="198"/>
                    <a:pt x="300" y="186"/>
                    <a:pt x="272" y="175"/>
                  </a:cubicBezTo>
                  <a:cubicBezTo>
                    <a:pt x="221" y="154"/>
                    <a:pt x="168" y="133"/>
                    <a:pt x="120" y="104"/>
                  </a:cubicBezTo>
                  <a:cubicBezTo>
                    <a:pt x="74" y="76"/>
                    <a:pt x="42" y="40"/>
                    <a:pt x="17" y="0"/>
                  </a:cubicBezTo>
                  <a:cubicBezTo>
                    <a:pt x="12" y="0"/>
                    <a:pt x="6" y="1"/>
                    <a:pt x="0" y="1"/>
                  </a:cubicBezTo>
                  <a:cubicBezTo>
                    <a:pt x="0" y="1"/>
                    <a:pt x="0" y="1"/>
                    <a:pt x="0" y="1"/>
                  </a:cubicBezTo>
                  <a:cubicBezTo>
                    <a:pt x="27" y="46"/>
                    <a:pt x="61" y="86"/>
                    <a:pt x="112" y="117"/>
                  </a:cubicBezTo>
                  <a:cubicBezTo>
                    <a:pt x="161" y="147"/>
                    <a:pt x="214" y="168"/>
                    <a:pt x="266" y="189"/>
                  </a:cubicBezTo>
                  <a:cubicBezTo>
                    <a:pt x="294" y="200"/>
                    <a:pt x="323" y="212"/>
                    <a:pt x="351" y="225"/>
                  </a:cubicBezTo>
                  <a:cubicBezTo>
                    <a:pt x="415" y="254"/>
                    <a:pt x="476" y="295"/>
                    <a:pt x="535" y="338"/>
                  </a:cubicBezTo>
                  <a:cubicBezTo>
                    <a:pt x="532" y="329"/>
                    <a:pt x="529" y="321"/>
                    <a:pt x="525" y="312"/>
                  </a:cubicBezTo>
                  <a:cubicBezTo>
                    <a:pt x="471" y="274"/>
                    <a:pt x="416" y="238"/>
                    <a:pt x="357" y="21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42" name="Freeform 39">
              <a:extLst>
                <a:ext uri="{FF2B5EF4-FFF2-40B4-BE49-F238E27FC236}">
                  <a16:creationId xmlns:a16="http://schemas.microsoft.com/office/drawing/2014/main" id="{DA1D89B4-88BE-4FA2-8EFC-D910A2F90342}"/>
                </a:ext>
              </a:extLst>
            </p:cNvPr>
            <p:cNvSpPr>
              <a:spLocks/>
            </p:cNvSpPr>
            <p:nvPr userDrawn="1"/>
          </p:nvSpPr>
          <p:spPr bwMode="auto">
            <a:xfrm>
              <a:off x="8780463" y="2052638"/>
              <a:ext cx="1304925" cy="742950"/>
            </a:xfrm>
            <a:custGeom>
              <a:avLst/>
              <a:gdLst>
                <a:gd name="T0" fmla="*/ 345 w 345"/>
                <a:gd name="T1" fmla="*/ 180 h 195"/>
                <a:gd name="T2" fmla="*/ 0 w 345"/>
                <a:gd name="T3" fmla="*/ 0 h 195"/>
                <a:gd name="T4" fmla="*/ 18 w 345"/>
                <a:gd name="T5" fmla="*/ 36 h 195"/>
                <a:gd name="T6" fmla="*/ 343 w 345"/>
                <a:gd name="T7" fmla="*/ 195 h 195"/>
                <a:gd name="T8" fmla="*/ 345 w 345"/>
                <a:gd name="T9" fmla="*/ 180 h 195"/>
              </a:gdLst>
              <a:ahLst/>
              <a:cxnLst>
                <a:cxn ang="0">
                  <a:pos x="T0" y="T1"/>
                </a:cxn>
                <a:cxn ang="0">
                  <a:pos x="T2" y="T3"/>
                </a:cxn>
                <a:cxn ang="0">
                  <a:pos x="T4" y="T5"/>
                </a:cxn>
                <a:cxn ang="0">
                  <a:pos x="T6" y="T7"/>
                </a:cxn>
                <a:cxn ang="0">
                  <a:pos x="T8" y="T9"/>
                </a:cxn>
              </a:cxnLst>
              <a:rect l="0" t="0" r="r" b="b"/>
              <a:pathLst>
                <a:path w="345" h="195">
                  <a:moveTo>
                    <a:pt x="345" y="180"/>
                  </a:moveTo>
                  <a:cubicBezTo>
                    <a:pt x="229" y="144"/>
                    <a:pt x="75" y="74"/>
                    <a:pt x="0" y="0"/>
                  </a:cubicBezTo>
                  <a:cubicBezTo>
                    <a:pt x="6" y="13"/>
                    <a:pt x="12" y="25"/>
                    <a:pt x="18" y="36"/>
                  </a:cubicBezTo>
                  <a:cubicBezTo>
                    <a:pt x="102" y="102"/>
                    <a:pt x="237" y="163"/>
                    <a:pt x="343" y="195"/>
                  </a:cubicBezTo>
                  <a:lnTo>
                    <a:pt x="345" y="18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43" name="Freeform 40">
              <a:extLst>
                <a:ext uri="{FF2B5EF4-FFF2-40B4-BE49-F238E27FC236}">
                  <a16:creationId xmlns:a16="http://schemas.microsoft.com/office/drawing/2014/main" id="{5B36A1BE-E3FF-4700-B092-6CFD55B52332}"/>
                </a:ext>
              </a:extLst>
            </p:cNvPr>
            <p:cNvSpPr>
              <a:spLocks/>
            </p:cNvSpPr>
            <p:nvPr userDrawn="1"/>
          </p:nvSpPr>
          <p:spPr bwMode="auto">
            <a:xfrm>
              <a:off x="10950575" y="2844800"/>
              <a:ext cx="407987" cy="152400"/>
            </a:xfrm>
            <a:custGeom>
              <a:avLst/>
              <a:gdLst>
                <a:gd name="T0" fmla="*/ 0 w 108"/>
                <a:gd name="T1" fmla="*/ 0 h 40"/>
                <a:gd name="T2" fmla="*/ 3 w 108"/>
                <a:gd name="T3" fmla="*/ 15 h 40"/>
                <a:gd name="T4" fmla="*/ 78 w 108"/>
                <a:gd name="T5" fmla="*/ 33 h 40"/>
                <a:gd name="T6" fmla="*/ 92 w 108"/>
                <a:gd name="T7" fmla="*/ 40 h 40"/>
                <a:gd name="T8" fmla="*/ 108 w 108"/>
                <a:gd name="T9" fmla="*/ 32 h 40"/>
                <a:gd name="T10" fmla="*/ 84 w 108"/>
                <a:gd name="T11" fmla="*/ 19 h 40"/>
                <a:gd name="T12" fmla="*/ 0 w 108"/>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108" h="40">
                  <a:moveTo>
                    <a:pt x="0" y="0"/>
                  </a:moveTo>
                  <a:cubicBezTo>
                    <a:pt x="3" y="15"/>
                    <a:pt x="3" y="15"/>
                    <a:pt x="3" y="15"/>
                  </a:cubicBezTo>
                  <a:cubicBezTo>
                    <a:pt x="29" y="18"/>
                    <a:pt x="55" y="23"/>
                    <a:pt x="78" y="33"/>
                  </a:cubicBezTo>
                  <a:cubicBezTo>
                    <a:pt x="83" y="35"/>
                    <a:pt x="87" y="37"/>
                    <a:pt x="92" y="40"/>
                  </a:cubicBezTo>
                  <a:cubicBezTo>
                    <a:pt x="97" y="37"/>
                    <a:pt x="102" y="35"/>
                    <a:pt x="108" y="32"/>
                  </a:cubicBezTo>
                  <a:cubicBezTo>
                    <a:pt x="100" y="27"/>
                    <a:pt x="93" y="23"/>
                    <a:pt x="84" y="19"/>
                  </a:cubicBezTo>
                  <a:cubicBezTo>
                    <a:pt x="58" y="7"/>
                    <a:pt x="29" y="2"/>
                    <a:pt x="0"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44" name="Freeform 41">
              <a:extLst>
                <a:ext uri="{FF2B5EF4-FFF2-40B4-BE49-F238E27FC236}">
                  <a16:creationId xmlns:a16="http://schemas.microsoft.com/office/drawing/2014/main" id="{1DE00589-122D-4B4A-826F-B845200EF7E9}"/>
                </a:ext>
              </a:extLst>
            </p:cNvPr>
            <p:cNvSpPr>
              <a:spLocks/>
            </p:cNvSpPr>
            <p:nvPr userDrawn="1"/>
          </p:nvSpPr>
          <p:spPr bwMode="auto">
            <a:xfrm>
              <a:off x="10636250" y="-661988"/>
              <a:ext cx="1308100" cy="655638"/>
            </a:xfrm>
            <a:custGeom>
              <a:avLst/>
              <a:gdLst>
                <a:gd name="T0" fmla="*/ 316 w 346"/>
                <a:gd name="T1" fmla="*/ 140 h 172"/>
                <a:gd name="T2" fmla="*/ 129 w 346"/>
                <a:gd name="T3" fmla="*/ 76 h 172"/>
                <a:gd name="T4" fmla="*/ 20 w 346"/>
                <a:gd name="T5" fmla="*/ 2 h 172"/>
                <a:gd name="T6" fmla="*/ 0 w 346"/>
                <a:gd name="T7" fmla="*/ 0 h 172"/>
                <a:gd name="T8" fmla="*/ 125 w 346"/>
                <a:gd name="T9" fmla="*/ 90 h 172"/>
                <a:gd name="T10" fmla="*/ 346 w 346"/>
                <a:gd name="T11" fmla="*/ 172 h 172"/>
                <a:gd name="T12" fmla="*/ 316 w 346"/>
                <a:gd name="T13" fmla="*/ 140 h 172"/>
              </a:gdLst>
              <a:ahLst/>
              <a:cxnLst>
                <a:cxn ang="0">
                  <a:pos x="T0" y="T1"/>
                </a:cxn>
                <a:cxn ang="0">
                  <a:pos x="T2" y="T3"/>
                </a:cxn>
                <a:cxn ang="0">
                  <a:pos x="T4" y="T5"/>
                </a:cxn>
                <a:cxn ang="0">
                  <a:pos x="T6" y="T7"/>
                </a:cxn>
                <a:cxn ang="0">
                  <a:pos x="T8" y="T9"/>
                </a:cxn>
                <a:cxn ang="0">
                  <a:pos x="T10" y="T11"/>
                </a:cxn>
                <a:cxn ang="0">
                  <a:pos x="T12" y="T13"/>
                </a:cxn>
              </a:cxnLst>
              <a:rect l="0" t="0" r="r" b="b"/>
              <a:pathLst>
                <a:path w="346" h="172">
                  <a:moveTo>
                    <a:pt x="316" y="140"/>
                  </a:moveTo>
                  <a:cubicBezTo>
                    <a:pt x="267" y="118"/>
                    <a:pt x="207" y="97"/>
                    <a:pt x="129" y="76"/>
                  </a:cubicBezTo>
                  <a:cubicBezTo>
                    <a:pt x="81" y="63"/>
                    <a:pt x="47" y="36"/>
                    <a:pt x="20" y="2"/>
                  </a:cubicBezTo>
                  <a:cubicBezTo>
                    <a:pt x="13" y="1"/>
                    <a:pt x="6" y="0"/>
                    <a:pt x="0" y="0"/>
                  </a:cubicBezTo>
                  <a:cubicBezTo>
                    <a:pt x="30" y="42"/>
                    <a:pt x="68" y="75"/>
                    <a:pt x="125" y="90"/>
                  </a:cubicBezTo>
                  <a:cubicBezTo>
                    <a:pt x="223" y="117"/>
                    <a:pt x="292" y="143"/>
                    <a:pt x="346" y="172"/>
                  </a:cubicBezTo>
                  <a:cubicBezTo>
                    <a:pt x="337" y="161"/>
                    <a:pt x="327" y="150"/>
                    <a:pt x="316" y="14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45" name="Freeform 42">
              <a:extLst>
                <a:ext uri="{FF2B5EF4-FFF2-40B4-BE49-F238E27FC236}">
                  <a16:creationId xmlns:a16="http://schemas.microsoft.com/office/drawing/2014/main" id="{F380B8A5-15EB-4FC1-A46F-4136B746FA82}"/>
                </a:ext>
              </a:extLst>
            </p:cNvPr>
            <p:cNvSpPr>
              <a:spLocks/>
            </p:cNvSpPr>
            <p:nvPr userDrawn="1"/>
          </p:nvSpPr>
          <p:spPr bwMode="auto">
            <a:xfrm>
              <a:off x="10920413" y="2635250"/>
              <a:ext cx="668337" cy="228600"/>
            </a:xfrm>
            <a:custGeom>
              <a:avLst/>
              <a:gdLst>
                <a:gd name="T0" fmla="*/ 4 w 177"/>
                <a:gd name="T1" fmla="*/ 5 h 60"/>
                <a:gd name="T2" fmla="*/ 0 w 177"/>
                <a:gd name="T3" fmla="*/ 5 h 60"/>
                <a:gd name="T4" fmla="*/ 2 w 177"/>
                <a:gd name="T5" fmla="*/ 20 h 60"/>
                <a:gd name="T6" fmla="*/ 5 w 177"/>
                <a:gd name="T7" fmla="*/ 20 h 60"/>
                <a:gd name="T8" fmla="*/ 164 w 177"/>
                <a:gd name="T9" fmla="*/ 60 h 60"/>
                <a:gd name="T10" fmla="*/ 177 w 177"/>
                <a:gd name="T11" fmla="*/ 51 h 60"/>
                <a:gd name="T12" fmla="*/ 4 w 177"/>
                <a:gd name="T13" fmla="*/ 5 h 60"/>
              </a:gdLst>
              <a:ahLst/>
              <a:cxnLst>
                <a:cxn ang="0">
                  <a:pos x="T0" y="T1"/>
                </a:cxn>
                <a:cxn ang="0">
                  <a:pos x="T2" y="T3"/>
                </a:cxn>
                <a:cxn ang="0">
                  <a:pos x="T4" y="T5"/>
                </a:cxn>
                <a:cxn ang="0">
                  <a:pos x="T6" y="T7"/>
                </a:cxn>
                <a:cxn ang="0">
                  <a:pos x="T8" y="T9"/>
                </a:cxn>
                <a:cxn ang="0">
                  <a:pos x="T10" y="T11"/>
                </a:cxn>
                <a:cxn ang="0">
                  <a:pos x="T12" y="T13"/>
                </a:cxn>
              </a:cxnLst>
              <a:rect l="0" t="0" r="r" b="b"/>
              <a:pathLst>
                <a:path w="177" h="60">
                  <a:moveTo>
                    <a:pt x="4" y="5"/>
                  </a:moveTo>
                  <a:cubicBezTo>
                    <a:pt x="3" y="5"/>
                    <a:pt x="1" y="5"/>
                    <a:pt x="0" y="5"/>
                  </a:cubicBezTo>
                  <a:cubicBezTo>
                    <a:pt x="2" y="20"/>
                    <a:pt x="2" y="20"/>
                    <a:pt x="2" y="20"/>
                  </a:cubicBezTo>
                  <a:cubicBezTo>
                    <a:pt x="3" y="20"/>
                    <a:pt x="4" y="20"/>
                    <a:pt x="5" y="20"/>
                  </a:cubicBezTo>
                  <a:cubicBezTo>
                    <a:pt x="70" y="17"/>
                    <a:pt x="120" y="15"/>
                    <a:pt x="164" y="60"/>
                  </a:cubicBezTo>
                  <a:cubicBezTo>
                    <a:pt x="169" y="57"/>
                    <a:pt x="173" y="54"/>
                    <a:pt x="177" y="51"/>
                  </a:cubicBezTo>
                  <a:cubicBezTo>
                    <a:pt x="127" y="0"/>
                    <a:pt x="70" y="2"/>
                    <a:pt x="4" y="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46" name="Freeform 43">
              <a:extLst>
                <a:ext uri="{FF2B5EF4-FFF2-40B4-BE49-F238E27FC236}">
                  <a16:creationId xmlns:a16="http://schemas.microsoft.com/office/drawing/2014/main" id="{9E212B0D-FA44-47E0-9AA2-E17FFA569D98}"/>
                </a:ext>
              </a:extLst>
            </p:cNvPr>
            <p:cNvSpPr>
              <a:spLocks/>
            </p:cNvSpPr>
            <p:nvPr userDrawn="1"/>
          </p:nvSpPr>
          <p:spPr bwMode="auto">
            <a:xfrm>
              <a:off x="8636000" y="1598613"/>
              <a:ext cx="1474787" cy="1036638"/>
            </a:xfrm>
            <a:custGeom>
              <a:avLst/>
              <a:gdLst>
                <a:gd name="T0" fmla="*/ 388 w 390"/>
                <a:gd name="T1" fmla="*/ 272 h 272"/>
                <a:gd name="T2" fmla="*/ 390 w 390"/>
                <a:gd name="T3" fmla="*/ 257 h 272"/>
                <a:gd name="T4" fmla="*/ 0 w 390"/>
                <a:gd name="T5" fmla="*/ 0 h 272"/>
                <a:gd name="T6" fmla="*/ 7 w 390"/>
                <a:gd name="T7" fmla="*/ 31 h 272"/>
                <a:gd name="T8" fmla="*/ 388 w 390"/>
                <a:gd name="T9" fmla="*/ 272 h 272"/>
              </a:gdLst>
              <a:ahLst/>
              <a:cxnLst>
                <a:cxn ang="0">
                  <a:pos x="T0" y="T1"/>
                </a:cxn>
                <a:cxn ang="0">
                  <a:pos x="T2" y="T3"/>
                </a:cxn>
                <a:cxn ang="0">
                  <a:pos x="T4" y="T5"/>
                </a:cxn>
                <a:cxn ang="0">
                  <a:pos x="T6" y="T7"/>
                </a:cxn>
                <a:cxn ang="0">
                  <a:pos x="T8" y="T9"/>
                </a:cxn>
              </a:cxnLst>
              <a:rect l="0" t="0" r="r" b="b"/>
              <a:pathLst>
                <a:path w="390" h="272">
                  <a:moveTo>
                    <a:pt x="388" y="272"/>
                  </a:moveTo>
                  <a:cubicBezTo>
                    <a:pt x="390" y="257"/>
                    <a:pt x="390" y="257"/>
                    <a:pt x="390" y="257"/>
                  </a:cubicBezTo>
                  <a:cubicBezTo>
                    <a:pt x="221" y="202"/>
                    <a:pt x="78" y="98"/>
                    <a:pt x="0" y="0"/>
                  </a:cubicBezTo>
                  <a:cubicBezTo>
                    <a:pt x="2" y="11"/>
                    <a:pt x="4" y="21"/>
                    <a:pt x="7" y="31"/>
                  </a:cubicBezTo>
                  <a:cubicBezTo>
                    <a:pt x="90" y="125"/>
                    <a:pt x="228" y="221"/>
                    <a:pt x="388" y="272"/>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47" name="Freeform 44">
              <a:extLst>
                <a:ext uri="{FF2B5EF4-FFF2-40B4-BE49-F238E27FC236}">
                  <a16:creationId xmlns:a16="http://schemas.microsoft.com/office/drawing/2014/main" id="{CBD61248-6E84-4094-9089-022A62E5141F}"/>
                </a:ext>
              </a:extLst>
            </p:cNvPr>
            <p:cNvSpPr>
              <a:spLocks/>
            </p:cNvSpPr>
            <p:nvPr userDrawn="1"/>
          </p:nvSpPr>
          <p:spPr bwMode="auto">
            <a:xfrm>
              <a:off x="10709275" y="1323975"/>
              <a:ext cx="1614487" cy="576263"/>
            </a:xfrm>
            <a:custGeom>
              <a:avLst/>
              <a:gdLst>
                <a:gd name="T0" fmla="*/ 30 w 427"/>
                <a:gd name="T1" fmla="*/ 16 h 151"/>
                <a:gd name="T2" fmla="*/ 0 w 427"/>
                <a:gd name="T3" fmla="*/ 20 h 151"/>
                <a:gd name="T4" fmla="*/ 3 w 427"/>
                <a:gd name="T5" fmla="*/ 35 h 151"/>
                <a:gd name="T6" fmla="*/ 32 w 427"/>
                <a:gd name="T7" fmla="*/ 31 h 151"/>
                <a:gd name="T8" fmla="*/ 208 w 427"/>
                <a:gd name="T9" fmla="*/ 32 h 151"/>
                <a:gd name="T10" fmla="*/ 421 w 427"/>
                <a:gd name="T11" fmla="*/ 151 h 151"/>
                <a:gd name="T12" fmla="*/ 427 w 427"/>
                <a:gd name="T13" fmla="*/ 135 h 151"/>
                <a:gd name="T14" fmla="*/ 212 w 427"/>
                <a:gd name="T15" fmla="*/ 18 h 151"/>
                <a:gd name="T16" fmla="*/ 30 w 427"/>
                <a:gd name="T17" fmla="*/ 16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7" h="151">
                  <a:moveTo>
                    <a:pt x="30" y="16"/>
                  </a:moveTo>
                  <a:cubicBezTo>
                    <a:pt x="20" y="17"/>
                    <a:pt x="10" y="19"/>
                    <a:pt x="0" y="20"/>
                  </a:cubicBezTo>
                  <a:cubicBezTo>
                    <a:pt x="3" y="35"/>
                    <a:pt x="3" y="35"/>
                    <a:pt x="3" y="35"/>
                  </a:cubicBezTo>
                  <a:cubicBezTo>
                    <a:pt x="12" y="34"/>
                    <a:pt x="22" y="32"/>
                    <a:pt x="32" y="31"/>
                  </a:cubicBezTo>
                  <a:cubicBezTo>
                    <a:pt x="87" y="23"/>
                    <a:pt x="144" y="15"/>
                    <a:pt x="208" y="32"/>
                  </a:cubicBezTo>
                  <a:cubicBezTo>
                    <a:pt x="304" y="58"/>
                    <a:pt x="369" y="100"/>
                    <a:pt x="421" y="151"/>
                  </a:cubicBezTo>
                  <a:cubicBezTo>
                    <a:pt x="423" y="146"/>
                    <a:pt x="425" y="140"/>
                    <a:pt x="427" y="135"/>
                  </a:cubicBezTo>
                  <a:cubicBezTo>
                    <a:pt x="374" y="85"/>
                    <a:pt x="308" y="43"/>
                    <a:pt x="212" y="18"/>
                  </a:cubicBezTo>
                  <a:cubicBezTo>
                    <a:pt x="145" y="0"/>
                    <a:pt x="87" y="8"/>
                    <a:pt x="30" y="16"/>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48" name="Freeform 45">
              <a:extLst>
                <a:ext uri="{FF2B5EF4-FFF2-40B4-BE49-F238E27FC236}">
                  <a16:creationId xmlns:a16="http://schemas.microsoft.com/office/drawing/2014/main" id="{001E9136-DA5F-4E62-8E59-51C75B16BED5}"/>
                </a:ext>
              </a:extLst>
            </p:cNvPr>
            <p:cNvSpPr>
              <a:spLocks/>
            </p:cNvSpPr>
            <p:nvPr userDrawn="1"/>
          </p:nvSpPr>
          <p:spPr bwMode="auto">
            <a:xfrm>
              <a:off x="9271000" y="-242888"/>
              <a:ext cx="1036637" cy="1689100"/>
            </a:xfrm>
            <a:custGeom>
              <a:avLst/>
              <a:gdLst>
                <a:gd name="T0" fmla="*/ 271 w 274"/>
                <a:gd name="T1" fmla="*/ 443 h 443"/>
                <a:gd name="T2" fmla="*/ 274 w 274"/>
                <a:gd name="T3" fmla="*/ 428 h 443"/>
                <a:gd name="T4" fmla="*/ 109 w 274"/>
                <a:gd name="T5" fmla="*/ 209 h 443"/>
                <a:gd name="T6" fmla="*/ 12 w 274"/>
                <a:gd name="T7" fmla="*/ 0 h 443"/>
                <a:gd name="T8" fmla="*/ 0 w 274"/>
                <a:gd name="T9" fmla="*/ 10 h 443"/>
                <a:gd name="T10" fmla="*/ 94 w 274"/>
                <a:gd name="T11" fmla="*/ 214 h 443"/>
                <a:gd name="T12" fmla="*/ 271 w 274"/>
                <a:gd name="T13" fmla="*/ 443 h 443"/>
              </a:gdLst>
              <a:ahLst/>
              <a:cxnLst>
                <a:cxn ang="0">
                  <a:pos x="T0" y="T1"/>
                </a:cxn>
                <a:cxn ang="0">
                  <a:pos x="T2" y="T3"/>
                </a:cxn>
                <a:cxn ang="0">
                  <a:pos x="T4" y="T5"/>
                </a:cxn>
                <a:cxn ang="0">
                  <a:pos x="T6" y="T7"/>
                </a:cxn>
                <a:cxn ang="0">
                  <a:pos x="T8" y="T9"/>
                </a:cxn>
                <a:cxn ang="0">
                  <a:pos x="T10" y="T11"/>
                </a:cxn>
                <a:cxn ang="0">
                  <a:pos x="T12" y="T13"/>
                </a:cxn>
              </a:cxnLst>
              <a:rect l="0" t="0" r="r" b="b"/>
              <a:pathLst>
                <a:path w="274" h="443">
                  <a:moveTo>
                    <a:pt x="271" y="443"/>
                  </a:moveTo>
                  <a:cubicBezTo>
                    <a:pt x="274" y="428"/>
                    <a:pt x="274" y="428"/>
                    <a:pt x="274" y="428"/>
                  </a:cubicBezTo>
                  <a:cubicBezTo>
                    <a:pt x="182" y="403"/>
                    <a:pt x="124" y="254"/>
                    <a:pt x="109" y="209"/>
                  </a:cubicBezTo>
                  <a:cubicBezTo>
                    <a:pt x="79" y="122"/>
                    <a:pt x="41" y="50"/>
                    <a:pt x="12" y="0"/>
                  </a:cubicBezTo>
                  <a:cubicBezTo>
                    <a:pt x="8" y="3"/>
                    <a:pt x="4" y="7"/>
                    <a:pt x="0" y="10"/>
                  </a:cubicBezTo>
                  <a:cubicBezTo>
                    <a:pt x="29" y="60"/>
                    <a:pt x="65" y="129"/>
                    <a:pt x="94" y="214"/>
                  </a:cubicBezTo>
                  <a:cubicBezTo>
                    <a:pt x="111" y="261"/>
                    <a:pt x="171" y="417"/>
                    <a:pt x="271" y="443"/>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49" name="Freeform 46">
              <a:extLst>
                <a:ext uri="{FF2B5EF4-FFF2-40B4-BE49-F238E27FC236}">
                  <a16:creationId xmlns:a16="http://schemas.microsoft.com/office/drawing/2014/main" id="{514A3DB6-A55C-48B5-BD5A-F347EAC17E74}"/>
                </a:ext>
              </a:extLst>
            </p:cNvPr>
            <p:cNvSpPr>
              <a:spLocks/>
            </p:cNvSpPr>
            <p:nvPr userDrawn="1"/>
          </p:nvSpPr>
          <p:spPr bwMode="auto">
            <a:xfrm>
              <a:off x="9426575" y="2830513"/>
              <a:ext cx="609600" cy="273050"/>
            </a:xfrm>
            <a:custGeom>
              <a:avLst/>
              <a:gdLst>
                <a:gd name="T0" fmla="*/ 143 w 161"/>
                <a:gd name="T1" fmla="*/ 68 h 72"/>
                <a:gd name="T2" fmla="*/ 158 w 161"/>
                <a:gd name="T3" fmla="*/ 72 h 72"/>
                <a:gd name="T4" fmla="*/ 158 w 161"/>
                <a:gd name="T5" fmla="*/ 72 h 72"/>
                <a:gd name="T6" fmla="*/ 161 w 161"/>
                <a:gd name="T7" fmla="*/ 58 h 72"/>
                <a:gd name="T8" fmla="*/ 0 w 161"/>
                <a:gd name="T9" fmla="*/ 0 h 72"/>
                <a:gd name="T10" fmla="*/ 143 w 161"/>
                <a:gd name="T11" fmla="*/ 68 h 72"/>
              </a:gdLst>
              <a:ahLst/>
              <a:cxnLst>
                <a:cxn ang="0">
                  <a:pos x="T0" y="T1"/>
                </a:cxn>
                <a:cxn ang="0">
                  <a:pos x="T2" y="T3"/>
                </a:cxn>
                <a:cxn ang="0">
                  <a:pos x="T4" y="T5"/>
                </a:cxn>
                <a:cxn ang="0">
                  <a:pos x="T6" y="T7"/>
                </a:cxn>
                <a:cxn ang="0">
                  <a:pos x="T8" y="T9"/>
                </a:cxn>
                <a:cxn ang="0">
                  <a:pos x="T10" y="T11"/>
                </a:cxn>
              </a:cxnLst>
              <a:rect l="0" t="0" r="r" b="b"/>
              <a:pathLst>
                <a:path w="161" h="72">
                  <a:moveTo>
                    <a:pt x="143" y="68"/>
                  </a:moveTo>
                  <a:cubicBezTo>
                    <a:pt x="151" y="71"/>
                    <a:pt x="157" y="72"/>
                    <a:pt x="158" y="72"/>
                  </a:cubicBezTo>
                  <a:cubicBezTo>
                    <a:pt x="158" y="72"/>
                    <a:pt x="158" y="72"/>
                    <a:pt x="158" y="72"/>
                  </a:cubicBezTo>
                  <a:cubicBezTo>
                    <a:pt x="161" y="58"/>
                    <a:pt x="161" y="58"/>
                    <a:pt x="161" y="58"/>
                  </a:cubicBezTo>
                  <a:cubicBezTo>
                    <a:pt x="107" y="49"/>
                    <a:pt x="53" y="27"/>
                    <a:pt x="0" y="0"/>
                  </a:cubicBezTo>
                  <a:cubicBezTo>
                    <a:pt x="44" y="30"/>
                    <a:pt x="92" y="53"/>
                    <a:pt x="143" y="68"/>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50" name="Freeform 47">
              <a:extLst>
                <a:ext uri="{FF2B5EF4-FFF2-40B4-BE49-F238E27FC236}">
                  <a16:creationId xmlns:a16="http://schemas.microsoft.com/office/drawing/2014/main" id="{442FB7D8-A8A9-4975-B7CB-EAFBF54E867D}"/>
                </a:ext>
              </a:extLst>
            </p:cNvPr>
            <p:cNvSpPr>
              <a:spLocks/>
            </p:cNvSpPr>
            <p:nvPr userDrawn="1"/>
          </p:nvSpPr>
          <p:spPr bwMode="auto">
            <a:xfrm>
              <a:off x="9015413" y="2436813"/>
              <a:ext cx="1042987" cy="522288"/>
            </a:xfrm>
            <a:custGeom>
              <a:avLst/>
              <a:gdLst>
                <a:gd name="T0" fmla="*/ 0 w 276"/>
                <a:gd name="T1" fmla="*/ 0 h 137"/>
                <a:gd name="T2" fmla="*/ 33 w 276"/>
                <a:gd name="T3" fmla="*/ 38 h 137"/>
                <a:gd name="T4" fmla="*/ 274 w 276"/>
                <a:gd name="T5" fmla="*/ 137 h 137"/>
                <a:gd name="T6" fmla="*/ 276 w 276"/>
                <a:gd name="T7" fmla="*/ 122 h 137"/>
                <a:gd name="T8" fmla="*/ 0 w 276"/>
                <a:gd name="T9" fmla="*/ 0 h 137"/>
              </a:gdLst>
              <a:ahLst/>
              <a:cxnLst>
                <a:cxn ang="0">
                  <a:pos x="T0" y="T1"/>
                </a:cxn>
                <a:cxn ang="0">
                  <a:pos x="T2" y="T3"/>
                </a:cxn>
                <a:cxn ang="0">
                  <a:pos x="T4" y="T5"/>
                </a:cxn>
                <a:cxn ang="0">
                  <a:pos x="T6" y="T7"/>
                </a:cxn>
                <a:cxn ang="0">
                  <a:pos x="T8" y="T9"/>
                </a:cxn>
              </a:cxnLst>
              <a:rect l="0" t="0" r="r" b="b"/>
              <a:pathLst>
                <a:path w="276" h="137">
                  <a:moveTo>
                    <a:pt x="0" y="0"/>
                  </a:moveTo>
                  <a:cubicBezTo>
                    <a:pt x="10" y="14"/>
                    <a:pt x="22" y="26"/>
                    <a:pt x="33" y="38"/>
                  </a:cubicBezTo>
                  <a:cubicBezTo>
                    <a:pt x="107" y="80"/>
                    <a:pt x="193" y="114"/>
                    <a:pt x="274" y="137"/>
                  </a:cubicBezTo>
                  <a:cubicBezTo>
                    <a:pt x="276" y="122"/>
                    <a:pt x="276" y="122"/>
                    <a:pt x="276" y="122"/>
                  </a:cubicBezTo>
                  <a:cubicBezTo>
                    <a:pt x="182" y="95"/>
                    <a:pt x="79" y="53"/>
                    <a:pt x="0"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51" name="Freeform 48">
              <a:extLst>
                <a:ext uri="{FF2B5EF4-FFF2-40B4-BE49-F238E27FC236}">
                  <a16:creationId xmlns:a16="http://schemas.microsoft.com/office/drawing/2014/main" id="{1A697C70-D82D-4DB6-BFFF-E484D97CD293}"/>
                </a:ext>
              </a:extLst>
            </p:cNvPr>
            <p:cNvSpPr>
              <a:spLocks/>
            </p:cNvSpPr>
            <p:nvPr userDrawn="1"/>
          </p:nvSpPr>
          <p:spPr bwMode="auto">
            <a:xfrm>
              <a:off x="10983913" y="3040063"/>
              <a:ext cx="92075" cy="63500"/>
            </a:xfrm>
            <a:custGeom>
              <a:avLst/>
              <a:gdLst>
                <a:gd name="T0" fmla="*/ 3 w 24"/>
                <a:gd name="T1" fmla="*/ 17 h 17"/>
                <a:gd name="T2" fmla="*/ 16 w 24"/>
                <a:gd name="T3" fmla="*/ 14 h 17"/>
                <a:gd name="T4" fmla="*/ 24 w 24"/>
                <a:gd name="T5" fmla="*/ 11 h 17"/>
                <a:gd name="T6" fmla="*/ 0 w 24"/>
                <a:gd name="T7" fmla="*/ 0 h 17"/>
                <a:gd name="T8" fmla="*/ 3 w 24"/>
                <a:gd name="T9" fmla="*/ 17 h 17"/>
              </a:gdLst>
              <a:ahLst/>
              <a:cxnLst>
                <a:cxn ang="0">
                  <a:pos x="T0" y="T1"/>
                </a:cxn>
                <a:cxn ang="0">
                  <a:pos x="T2" y="T3"/>
                </a:cxn>
                <a:cxn ang="0">
                  <a:pos x="T4" y="T5"/>
                </a:cxn>
                <a:cxn ang="0">
                  <a:pos x="T6" y="T7"/>
                </a:cxn>
                <a:cxn ang="0">
                  <a:pos x="T8" y="T9"/>
                </a:cxn>
              </a:cxnLst>
              <a:rect l="0" t="0" r="r" b="b"/>
              <a:pathLst>
                <a:path w="24" h="17">
                  <a:moveTo>
                    <a:pt x="3" y="17"/>
                  </a:moveTo>
                  <a:cubicBezTo>
                    <a:pt x="3" y="17"/>
                    <a:pt x="9" y="16"/>
                    <a:pt x="16" y="14"/>
                  </a:cubicBezTo>
                  <a:cubicBezTo>
                    <a:pt x="19" y="13"/>
                    <a:pt x="21" y="12"/>
                    <a:pt x="24" y="11"/>
                  </a:cubicBezTo>
                  <a:cubicBezTo>
                    <a:pt x="16" y="6"/>
                    <a:pt x="8" y="3"/>
                    <a:pt x="0" y="0"/>
                  </a:cubicBezTo>
                  <a:lnTo>
                    <a:pt x="3" y="17"/>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52" name="Freeform 49">
              <a:extLst>
                <a:ext uri="{FF2B5EF4-FFF2-40B4-BE49-F238E27FC236}">
                  <a16:creationId xmlns:a16="http://schemas.microsoft.com/office/drawing/2014/main" id="{34802D13-48FD-4640-84DC-7BD3B7B1EFF9}"/>
                </a:ext>
              </a:extLst>
            </p:cNvPr>
            <p:cNvSpPr>
              <a:spLocks/>
            </p:cNvSpPr>
            <p:nvPr userDrawn="1"/>
          </p:nvSpPr>
          <p:spPr bwMode="auto">
            <a:xfrm>
              <a:off x="8678863" y="649287"/>
              <a:ext cx="1485900" cy="1658938"/>
            </a:xfrm>
            <a:custGeom>
              <a:avLst/>
              <a:gdLst>
                <a:gd name="T0" fmla="*/ 139 w 393"/>
                <a:gd name="T1" fmla="*/ 264 h 435"/>
                <a:gd name="T2" fmla="*/ 388 w 393"/>
                <a:gd name="T3" fmla="*/ 435 h 435"/>
                <a:gd name="T4" fmla="*/ 391 w 393"/>
                <a:gd name="T5" fmla="*/ 435 h 435"/>
                <a:gd name="T6" fmla="*/ 393 w 393"/>
                <a:gd name="T7" fmla="*/ 420 h 435"/>
                <a:gd name="T8" fmla="*/ 392 w 393"/>
                <a:gd name="T9" fmla="*/ 420 h 435"/>
                <a:gd name="T10" fmla="*/ 150 w 393"/>
                <a:gd name="T11" fmla="*/ 255 h 435"/>
                <a:gd name="T12" fmla="*/ 40 w 393"/>
                <a:gd name="T13" fmla="*/ 68 h 435"/>
                <a:gd name="T14" fmla="*/ 6 w 393"/>
                <a:gd name="T15" fmla="*/ 0 h 435"/>
                <a:gd name="T16" fmla="*/ 0 w 393"/>
                <a:gd name="T17" fmla="*/ 21 h 435"/>
                <a:gd name="T18" fmla="*/ 26 w 393"/>
                <a:gd name="T19" fmla="*/ 74 h 435"/>
                <a:gd name="T20" fmla="*/ 139 w 393"/>
                <a:gd name="T21" fmla="*/ 264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3" h="435">
                  <a:moveTo>
                    <a:pt x="139" y="264"/>
                  </a:moveTo>
                  <a:cubicBezTo>
                    <a:pt x="214" y="353"/>
                    <a:pt x="298" y="410"/>
                    <a:pt x="388" y="435"/>
                  </a:cubicBezTo>
                  <a:cubicBezTo>
                    <a:pt x="389" y="435"/>
                    <a:pt x="390" y="435"/>
                    <a:pt x="391" y="435"/>
                  </a:cubicBezTo>
                  <a:cubicBezTo>
                    <a:pt x="393" y="420"/>
                    <a:pt x="393" y="420"/>
                    <a:pt x="393" y="420"/>
                  </a:cubicBezTo>
                  <a:cubicBezTo>
                    <a:pt x="393" y="420"/>
                    <a:pt x="392" y="420"/>
                    <a:pt x="392" y="420"/>
                  </a:cubicBezTo>
                  <a:cubicBezTo>
                    <a:pt x="305" y="396"/>
                    <a:pt x="224" y="341"/>
                    <a:pt x="150" y="255"/>
                  </a:cubicBezTo>
                  <a:cubicBezTo>
                    <a:pt x="101" y="196"/>
                    <a:pt x="71" y="134"/>
                    <a:pt x="40" y="68"/>
                  </a:cubicBezTo>
                  <a:cubicBezTo>
                    <a:pt x="29" y="45"/>
                    <a:pt x="18" y="23"/>
                    <a:pt x="6" y="0"/>
                  </a:cubicBezTo>
                  <a:cubicBezTo>
                    <a:pt x="4" y="7"/>
                    <a:pt x="2" y="13"/>
                    <a:pt x="0" y="21"/>
                  </a:cubicBezTo>
                  <a:cubicBezTo>
                    <a:pt x="9" y="39"/>
                    <a:pt x="18" y="57"/>
                    <a:pt x="26" y="74"/>
                  </a:cubicBezTo>
                  <a:cubicBezTo>
                    <a:pt x="58" y="141"/>
                    <a:pt x="88" y="205"/>
                    <a:pt x="139" y="264"/>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53" name="Freeform 50">
              <a:extLst>
                <a:ext uri="{FF2B5EF4-FFF2-40B4-BE49-F238E27FC236}">
                  <a16:creationId xmlns:a16="http://schemas.microsoft.com/office/drawing/2014/main" id="{EC09DA1C-57D3-494D-B4E6-3515CD931515}"/>
                </a:ext>
              </a:extLst>
            </p:cNvPr>
            <p:cNvSpPr>
              <a:spLocks/>
            </p:cNvSpPr>
            <p:nvPr userDrawn="1"/>
          </p:nvSpPr>
          <p:spPr bwMode="auto">
            <a:xfrm>
              <a:off x="10848975" y="2135188"/>
              <a:ext cx="1125537" cy="385763"/>
            </a:xfrm>
            <a:custGeom>
              <a:avLst/>
              <a:gdLst>
                <a:gd name="T0" fmla="*/ 153 w 298"/>
                <a:gd name="T1" fmla="*/ 4 h 101"/>
                <a:gd name="T2" fmla="*/ 20 w 298"/>
                <a:gd name="T3" fmla="*/ 23 h 101"/>
                <a:gd name="T4" fmla="*/ 0 w 298"/>
                <a:gd name="T5" fmla="*/ 28 h 101"/>
                <a:gd name="T6" fmla="*/ 3 w 298"/>
                <a:gd name="T7" fmla="*/ 43 h 101"/>
                <a:gd name="T8" fmla="*/ 24 w 298"/>
                <a:gd name="T9" fmla="*/ 37 h 101"/>
                <a:gd name="T10" fmla="*/ 152 w 298"/>
                <a:gd name="T11" fmla="*/ 19 h 101"/>
                <a:gd name="T12" fmla="*/ 287 w 298"/>
                <a:gd name="T13" fmla="*/ 101 h 101"/>
                <a:gd name="T14" fmla="*/ 298 w 298"/>
                <a:gd name="T15" fmla="*/ 89 h 101"/>
                <a:gd name="T16" fmla="*/ 153 w 298"/>
                <a:gd name="T17" fmla="*/ 4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8" h="101">
                  <a:moveTo>
                    <a:pt x="153" y="4"/>
                  </a:moveTo>
                  <a:cubicBezTo>
                    <a:pt x="102" y="0"/>
                    <a:pt x="61" y="12"/>
                    <a:pt x="20" y="23"/>
                  </a:cubicBezTo>
                  <a:cubicBezTo>
                    <a:pt x="13" y="24"/>
                    <a:pt x="7" y="26"/>
                    <a:pt x="0" y="28"/>
                  </a:cubicBezTo>
                  <a:cubicBezTo>
                    <a:pt x="3" y="43"/>
                    <a:pt x="3" y="43"/>
                    <a:pt x="3" y="43"/>
                  </a:cubicBezTo>
                  <a:cubicBezTo>
                    <a:pt x="10" y="41"/>
                    <a:pt x="17" y="39"/>
                    <a:pt x="24" y="37"/>
                  </a:cubicBezTo>
                  <a:cubicBezTo>
                    <a:pt x="65" y="26"/>
                    <a:pt x="104" y="16"/>
                    <a:pt x="152" y="19"/>
                  </a:cubicBezTo>
                  <a:cubicBezTo>
                    <a:pt x="214" y="24"/>
                    <a:pt x="255" y="57"/>
                    <a:pt x="287" y="101"/>
                  </a:cubicBezTo>
                  <a:cubicBezTo>
                    <a:pt x="291" y="97"/>
                    <a:pt x="294" y="93"/>
                    <a:pt x="298" y="89"/>
                  </a:cubicBezTo>
                  <a:cubicBezTo>
                    <a:pt x="264" y="44"/>
                    <a:pt x="220" y="9"/>
                    <a:pt x="153" y="4"/>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54" name="Freeform 51">
              <a:extLst>
                <a:ext uri="{FF2B5EF4-FFF2-40B4-BE49-F238E27FC236}">
                  <a16:creationId xmlns:a16="http://schemas.microsoft.com/office/drawing/2014/main" id="{45AC7FB0-7A0B-41A3-BA9D-8A6AC5750B66}"/>
                </a:ext>
              </a:extLst>
            </p:cNvPr>
            <p:cNvSpPr>
              <a:spLocks/>
            </p:cNvSpPr>
            <p:nvPr userDrawn="1"/>
          </p:nvSpPr>
          <p:spPr bwMode="auto">
            <a:xfrm>
              <a:off x="9963150" y="-601663"/>
              <a:ext cx="2435225" cy="1628775"/>
            </a:xfrm>
            <a:custGeom>
              <a:avLst/>
              <a:gdLst>
                <a:gd name="T0" fmla="*/ 635 w 644"/>
                <a:gd name="T1" fmla="*/ 401 h 427"/>
                <a:gd name="T2" fmla="*/ 427 w 644"/>
                <a:gd name="T3" fmla="*/ 270 h 427"/>
                <a:gd name="T4" fmla="*/ 308 w 644"/>
                <a:gd name="T5" fmla="*/ 228 h 427"/>
                <a:gd name="T6" fmla="*/ 157 w 644"/>
                <a:gd name="T7" fmla="*/ 168 h 427"/>
                <a:gd name="T8" fmla="*/ 15 w 644"/>
                <a:gd name="T9" fmla="*/ 0 h 427"/>
                <a:gd name="T10" fmla="*/ 0 w 644"/>
                <a:gd name="T11" fmla="*/ 4 h 427"/>
                <a:gd name="T12" fmla="*/ 149 w 644"/>
                <a:gd name="T13" fmla="*/ 182 h 427"/>
                <a:gd name="T14" fmla="*/ 304 w 644"/>
                <a:gd name="T15" fmla="*/ 242 h 427"/>
                <a:gd name="T16" fmla="*/ 421 w 644"/>
                <a:gd name="T17" fmla="*/ 284 h 427"/>
                <a:gd name="T18" fmla="*/ 626 w 644"/>
                <a:gd name="T19" fmla="*/ 414 h 427"/>
                <a:gd name="T20" fmla="*/ 644 w 644"/>
                <a:gd name="T21" fmla="*/ 427 h 427"/>
                <a:gd name="T22" fmla="*/ 641 w 644"/>
                <a:gd name="T23" fmla="*/ 406 h 427"/>
                <a:gd name="T24" fmla="*/ 635 w 644"/>
                <a:gd name="T25" fmla="*/ 401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4" h="427">
                  <a:moveTo>
                    <a:pt x="635" y="401"/>
                  </a:moveTo>
                  <a:cubicBezTo>
                    <a:pt x="569" y="353"/>
                    <a:pt x="500" y="303"/>
                    <a:pt x="427" y="270"/>
                  </a:cubicBezTo>
                  <a:cubicBezTo>
                    <a:pt x="389" y="253"/>
                    <a:pt x="348" y="240"/>
                    <a:pt x="308" y="228"/>
                  </a:cubicBezTo>
                  <a:cubicBezTo>
                    <a:pt x="257" y="211"/>
                    <a:pt x="203" y="194"/>
                    <a:pt x="157" y="168"/>
                  </a:cubicBezTo>
                  <a:cubicBezTo>
                    <a:pt x="89" y="130"/>
                    <a:pt x="48" y="67"/>
                    <a:pt x="15" y="0"/>
                  </a:cubicBezTo>
                  <a:cubicBezTo>
                    <a:pt x="10" y="1"/>
                    <a:pt x="5" y="2"/>
                    <a:pt x="0" y="4"/>
                  </a:cubicBezTo>
                  <a:cubicBezTo>
                    <a:pt x="34" y="75"/>
                    <a:pt x="77" y="141"/>
                    <a:pt x="149" y="182"/>
                  </a:cubicBezTo>
                  <a:cubicBezTo>
                    <a:pt x="197" y="208"/>
                    <a:pt x="251" y="225"/>
                    <a:pt x="304" y="242"/>
                  </a:cubicBezTo>
                  <a:cubicBezTo>
                    <a:pt x="343" y="254"/>
                    <a:pt x="384" y="267"/>
                    <a:pt x="421" y="284"/>
                  </a:cubicBezTo>
                  <a:cubicBezTo>
                    <a:pt x="493" y="316"/>
                    <a:pt x="561" y="366"/>
                    <a:pt x="626" y="414"/>
                  </a:cubicBezTo>
                  <a:cubicBezTo>
                    <a:pt x="632" y="418"/>
                    <a:pt x="638" y="423"/>
                    <a:pt x="644" y="427"/>
                  </a:cubicBezTo>
                  <a:cubicBezTo>
                    <a:pt x="644" y="420"/>
                    <a:pt x="643" y="413"/>
                    <a:pt x="641" y="406"/>
                  </a:cubicBezTo>
                  <a:cubicBezTo>
                    <a:pt x="639" y="405"/>
                    <a:pt x="637" y="403"/>
                    <a:pt x="635" y="40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55" name="Freeform 52">
              <a:extLst>
                <a:ext uri="{FF2B5EF4-FFF2-40B4-BE49-F238E27FC236}">
                  <a16:creationId xmlns:a16="http://schemas.microsoft.com/office/drawing/2014/main" id="{05D39A6C-4680-4065-B6EA-D26E80F3E6C8}"/>
                </a:ext>
              </a:extLst>
            </p:cNvPr>
            <p:cNvSpPr>
              <a:spLocks/>
            </p:cNvSpPr>
            <p:nvPr userDrawn="1"/>
          </p:nvSpPr>
          <p:spPr bwMode="auto">
            <a:xfrm>
              <a:off x="9051925" y="-25400"/>
              <a:ext cx="1192212" cy="1860550"/>
            </a:xfrm>
            <a:custGeom>
              <a:avLst/>
              <a:gdLst>
                <a:gd name="T0" fmla="*/ 312 w 315"/>
                <a:gd name="T1" fmla="*/ 488 h 488"/>
                <a:gd name="T2" fmla="*/ 315 w 315"/>
                <a:gd name="T3" fmla="*/ 473 h 488"/>
                <a:gd name="T4" fmla="*/ 150 w 315"/>
                <a:gd name="T5" fmla="*/ 323 h 488"/>
                <a:gd name="T6" fmla="*/ 10 w 315"/>
                <a:gd name="T7" fmla="*/ 0 h 488"/>
                <a:gd name="T8" fmla="*/ 0 w 315"/>
                <a:gd name="T9" fmla="*/ 12 h 488"/>
                <a:gd name="T10" fmla="*/ 135 w 315"/>
                <a:gd name="T11" fmla="*/ 327 h 488"/>
                <a:gd name="T12" fmla="*/ 312 w 315"/>
                <a:gd name="T13" fmla="*/ 488 h 488"/>
              </a:gdLst>
              <a:ahLst/>
              <a:cxnLst>
                <a:cxn ang="0">
                  <a:pos x="T0" y="T1"/>
                </a:cxn>
                <a:cxn ang="0">
                  <a:pos x="T2" y="T3"/>
                </a:cxn>
                <a:cxn ang="0">
                  <a:pos x="T4" y="T5"/>
                </a:cxn>
                <a:cxn ang="0">
                  <a:pos x="T6" y="T7"/>
                </a:cxn>
                <a:cxn ang="0">
                  <a:pos x="T8" y="T9"/>
                </a:cxn>
                <a:cxn ang="0">
                  <a:pos x="T10" y="T11"/>
                </a:cxn>
                <a:cxn ang="0">
                  <a:pos x="T12" y="T13"/>
                </a:cxn>
              </a:cxnLst>
              <a:rect l="0" t="0" r="r" b="b"/>
              <a:pathLst>
                <a:path w="315" h="488">
                  <a:moveTo>
                    <a:pt x="312" y="488"/>
                  </a:moveTo>
                  <a:cubicBezTo>
                    <a:pt x="315" y="473"/>
                    <a:pt x="315" y="473"/>
                    <a:pt x="315" y="473"/>
                  </a:cubicBezTo>
                  <a:cubicBezTo>
                    <a:pt x="236" y="464"/>
                    <a:pt x="177" y="410"/>
                    <a:pt x="150" y="323"/>
                  </a:cubicBezTo>
                  <a:cubicBezTo>
                    <a:pt x="81" y="101"/>
                    <a:pt x="17" y="10"/>
                    <a:pt x="10" y="0"/>
                  </a:cubicBezTo>
                  <a:cubicBezTo>
                    <a:pt x="7" y="4"/>
                    <a:pt x="3" y="8"/>
                    <a:pt x="0" y="12"/>
                  </a:cubicBezTo>
                  <a:cubicBezTo>
                    <a:pt x="13" y="30"/>
                    <a:pt x="72" y="124"/>
                    <a:pt x="135" y="327"/>
                  </a:cubicBezTo>
                  <a:cubicBezTo>
                    <a:pt x="164" y="421"/>
                    <a:pt x="228" y="478"/>
                    <a:pt x="312" y="488"/>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56" name="Freeform 53">
              <a:extLst>
                <a:ext uri="{FF2B5EF4-FFF2-40B4-BE49-F238E27FC236}">
                  <a16:creationId xmlns:a16="http://schemas.microsoft.com/office/drawing/2014/main" id="{C241DE1C-68D6-4AA5-8F7A-3A4E8ADDA607}"/>
                </a:ext>
              </a:extLst>
            </p:cNvPr>
            <p:cNvSpPr>
              <a:spLocks/>
            </p:cNvSpPr>
            <p:nvPr userDrawn="1"/>
          </p:nvSpPr>
          <p:spPr bwMode="auto">
            <a:xfrm>
              <a:off x="10764838" y="1666875"/>
              <a:ext cx="1466850" cy="454025"/>
            </a:xfrm>
            <a:custGeom>
              <a:avLst/>
              <a:gdLst>
                <a:gd name="T0" fmla="*/ 170 w 388"/>
                <a:gd name="T1" fmla="*/ 3 h 119"/>
                <a:gd name="T2" fmla="*/ 11 w 388"/>
                <a:gd name="T3" fmla="*/ 17 h 119"/>
                <a:gd name="T4" fmla="*/ 0 w 388"/>
                <a:gd name="T5" fmla="*/ 19 h 119"/>
                <a:gd name="T6" fmla="*/ 3 w 388"/>
                <a:gd name="T7" fmla="*/ 34 h 119"/>
                <a:gd name="T8" fmla="*/ 14 w 388"/>
                <a:gd name="T9" fmla="*/ 32 h 119"/>
                <a:gd name="T10" fmla="*/ 170 w 388"/>
                <a:gd name="T11" fmla="*/ 18 h 119"/>
                <a:gd name="T12" fmla="*/ 381 w 388"/>
                <a:gd name="T13" fmla="*/ 119 h 119"/>
                <a:gd name="T14" fmla="*/ 388 w 388"/>
                <a:gd name="T15" fmla="*/ 104 h 119"/>
                <a:gd name="T16" fmla="*/ 170 w 388"/>
                <a:gd name="T17" fmla="*/ 3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8" h="119">
                  <a:moveTo>
                    <a:pt x="170" y="3"/>
                  </a:moveTo>
                  <a:cubicBezTo>
                    <a:pt x="108" y="0"/>
                    <a:pt x="59" y="9"/>
                    <a:pt x="11" y="17"/>
                  </a:cubicBezTo>
                  <a:cubicBezTo>
                    <a:pt x="7" y="18"/>
                    <a:pt x="4" y="18"/>
                    <a:pt x="0" y="19"/>
                  </a:cubicBezTo>
                  <a:cubicBezTo>
                    <a:pt x="3" y="34"/>
                    <a:pt x="3" y="34"/>
                    <a:pt x="3" y="34"/>
                  </a:cubicBezTo>
                  <a:cubicBezTo>
                    <a:pt x="6" y="33"/>
                    <a:pt x="10" y="33"/>
                    <a:pt x="14" y="32"/>
                  </a:cubicBezTo>
                  <a:cubicBezTo>
                    <a:pt x="60" y="24"/>
                    <a:pt x="109" y="16"/>
                    <a:pt x="170" y="18"/>
                  </a:cubicBezTo>
                  <a:cubicBezTo>
                    <a:pt x="263" y="22"/>
                    <a:pt x="328" y="62"/>
                    <a:pt x="381" y="119"/>
                  </a:cubicBezTo>
                  <a:cubicBezTo>
                    <a:pt x="384" y="114"/>
                    <a:pt x="386" y="109"/>
                    <a:pt x="388" y="104"/>
                  </a:cubicBezTo>
                  <a:cubicBezTo>
                    <a:pt x="333" y="48"/>
                    <a:pt x="266" y="7"/>
                    <a:pt x="170" y="3"/>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57" name="Freeform 54">
              <a:extLst>
                <a:ext uri="{FF2B5EF4-FFF2-40B4-BE49-F238E27FC236}">
                  <a16:creationId xmlns:a16="http://schemas.microsoft.com/office/drawing/2014/main" id="{5AA1FAA4-CF22-457D-B161-316813289878}"/>
                </a:ext>
              </a:extLst>
            </p:cNvPr>
            <p:cNvSpPr>
              <a:spLocks/>
            </p:cNvSpPr>
            <p:nvPr userDrawn="1"/>
          </p:nvSpPr>
          <p:spPr bwMode="auto">
            <a:xfrm>
              <a:off x="9718675" y="-517525"/>
              <a:ext cx="747712" cy="979488"/>
            </a:xfrm>
            <a:custGeom>
              <a:avLst/>
              <a:gdLst>
                <a:gd name="T0" fmla="*/ 134 w 198"/>
                <a:gd name="T1" fmla="*/ 218 h 257"/>
                <a:gd name="T2" fmla="*/ 196 w 198"/>
                <a:gd name="T3" fmla="*/ 257 h 257"/>
                <a:gd name="T4" fmla="*/ 198 w 198"/>
                <a:gd name="T5" fmla="*/ 242 h 257"/>
                <a:gd name="T6" fmla="*/ 144 w 198"/>
                <a:gd name="T7" fmla="*/ 207 h 257"/>
                <a:gd name="T8" fmla="*/ 24 w 198"/>
                <a:gd name="T9" fmla="*/ 21 h 257"/>
                <a:gd name="T10" fmla="*/ 14 w 198"/>
                <a:gd name="T11" fmla="*/ 0 h 257"/>
                <a:gd name="T12" fmla="*/ 0 w 198"/>
                <a:gd name="T13" fmla="*/ 6 h 257"/>
                <a:gd name="T14" fmla="*/ 11 w 198"/>
                <a:gd name="T15" fmla="*/ 28 h 257"/>
                <a:gd name="T16" fmla="*/ 134 w 198"/>
                <a:gd name="T17" fmla="*/ 218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8" h="257">
                  <a:moveTo>
                    <a:pt x="134" y="218"/>
                  </a:moveTo>
                  <a:cubicBezTo>
                    <a:pt x="152" y="234"/>
                    <a:pt x="173" y="247"/>
                    <a:pt x="196" y="257"/>
                  </a:cubicBezTo>
                  <a:cubicBezTo>
                    <a:pt x="198" y="242"/>
                    <a:pt x="198" y="242"/>
                    <a:pt x="198" y="242"/>
                  </a:cubicBezTo>
                  <a:cubicBezTo>
                    <a:pt x="178" y="232"/>
                    <a:pt x="160" y="221"/>
                    <a:pt x="144" y="207"/>
                  </a:cubicBezTo>
                  <a:cubicBezTo>
                    <a:pt x="90" y="160"/>
                    <a:pt x="54" y="83"/>
                    <a:pt x="24" y="21"/>
                  </a:cubicBezTo>
                  <a:cubicBezTo>
                    <a:pt x="21" y="14"/>
                    <a:pt x="18" y="7"/>
                    <a:pt x="14" y="0"/>
                  </a:cubicBezTo>
                  <a:cubicBezTo>
                    <a:pt x="10" y="2"/>
                    <a:pt x="5" y="4"/>
                    <a:pt x="0" y="6"/>
                  </a:cubicBezTo>
                  <a:cubicBezTo>
                    <a:pt x="4" y="13"/>
                    <a:pt x="7" y="20"/>
                    <a:pt x="11" y="28"/>
                  </a:cubicBezTo>
                  <a:cubicBezTo>
                    <a:pt x="41" y="91"/>
                    <a:pt x="78" y="170"/>
                    <a:pt x="134" y="218"/>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58" name="Freeform 55">
              <a:extLst>
                <a:ext uri="{FF2B5EF4-FFF2-40B4-BE49-F238E27FC236}">
                  <a16:creationId xmlns:a16="http://schemas.microsoft.com/office/drawing/2014/main" id="{9F11ABE6-AE8F-46B1-B78F-A1E6C48C0081}"/>
                </a:ext>
              </a:extLst>
            </p:cNvPr>
            <p:cNvSpPr>
              <a:spLocks/>
            </p:cNvSpPr>
            <p:nvPr userDrawn="1"/>
          </p:nvSpPr>
          <p:spPr bwMode="auto">
            <a:xfrm>
              <a:off x="10550525" y="439737"/>
              <a:ext cx="1863725" cy="944563"/>
            </a:xfrm>
            <a:custGeom>
              <a:avLst/>
              <a:gdLst>
                <a:gd name="T0" fmla="*/ 186 w 493"/>
                <a:gd name="T1" fmla="*/ 57 h 248"/>
                <a:gd name="T2" fmla="*/ 108 w 493"/>
                <a:gd name="T3" fmla="*/ 34 h 248"/>
                <a:gd name="T4" fmla="*/ 0 w 493"/>
                <a:gd name="T5" fmla="*/ 0 h 248"/>
                <a:gd name="T6" fmla="*/ 3 w 493"/>
                <a:gd name="T7" fmla="*/ 18 h 248"/>
                <a:gd name="T8" fmla="*/ 105 w 493"/>
                <a:gd name="T9" fmla="*/ 49 h 248"/>
                <a:gd name="T10" fmla="*/ 181 w 493"/>
                <a:gd name="T11" fmla="*/ 71 h 248"/>
                <a:gd name="T12" fmla="*/ 492 w 493"/>
                <a:gd name="T13" fmla="*/ 248 h 248"/>
                <a:gd name="T14" fmla="*/ 493 w 493"/>
                <a:gd name="T15" fmla="*/ 230 h 248"/>
                <a:gd name="T16" fmla="*/ 186 w 493"/>
                <a:gd name="T17" fmla="*/ 57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3" h="248">
                  <a:moveTo>
                    <a:pt x="186" y="57"/>
                  </a:moveTo>
                  <a:cubicBezTo>
                    <a:pt x="162" y="48"/>
                    <a:pt x="136" y="41"/>
                    <a:pt x="108" y="34"/>
                  </a:cubicBezTo>
                  <a:cubicBezTo>
                    <a:pt x="72" y="24"/>
                    <a:pt x="34" y="14"/>
                    <a:pt x="0" y="0"/>
                  </a:cubicBezTo>
                  <a:cubicBezTo>
                    <a:pt x="3" y="18"/>
                    <a:pt x="3" y="18"/>
                    <a:pt x="3" y="18"/>
                  </a:cubicBezTo>
                  <a:cubicBezTo>
                    <a:pt x="35" y="30"/>
                    <a:pt x="70" y="40"/>
                    <a:pt x="105" y="49"/>
                  </a:cubicBezTo>
                  <a:cubicBezTo>
                    <a:pt x="132" y="56"/>
                    <a:pt x="157" y="63"/>
                    <a:pt x="181" y="71"/>
                  </a:cubicBezTo>
                  <a:cubicBezTo>
                    <a:pt x="288" y="108"/>
                    <a:pt x="390" y="166"/>
                    <a:pt x="492" y="248"/>
                  </a:cubicBezTo>
                  <a:cubicBezTo>
                    <a:pt x="492" y="242"/>
                    <a:pt x="492" y="236"/>
                    <a:pt x="493" y="230"/>
                  </a:cubicBezTo>
                  <a:cubicBezTo>
                    <a:pt x="393" y="150"/>
                    <a:pt x="292" y="93"/>
                    <a:pt x="186" y="57"/>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59" name="Freeform 56">
              <a:extLst>
                <a:ext uri="{FF2B5EF4-FFF2-40B4-BE49-F238E27FC236}">
                  <a16:creationId xmlns:a16="http://schemas.microsoft.com/office/drawing/2014/main" id="{3EF74374-C23D-4CFE-A251-B9D0C15B5151}"/>
                </a:ext>
              </a:extLst>
            </p:cNvPr>
            <p:cNvSpPr>
              <a:spLocks/>
            </p:cNvSpPr>
            <p:nvPr userDrawn="1"/>
          </p:nvSpPr>
          <p:spPr bwMode="auto">
            <a:xfrm>
              <a:off x="10625138" y="904875"/>
              <a:ext cx="1754187" cy="762000"/>
            </a:xfrm>
            <a:custGeom>
              <a:avLst/>
              <a:gdLst>
                <a:gd name="T0" fmla="*/ 79 w 464"/>
                <a:gd name="T1" fmla="*/ 9 h 200"/>
                <a:gd name="T2" fmla="*/ 0 w 464"/>
                <a:gd name="T3" fmla="*/ 0 h 200"/>
                <a:gd name="T4" fmla="*/ 3 w 464"/>
                <a:gd name="T5" fmla="*/ 16 h 200"/>
                <a:gd name="T6" fmla="*/ 77 w 464"/>
                <a:gd name="T7" fmla="*/ 24 h 200"/>
                <a:gd name="T8" fmla="*/ 81 w 464"/>
                <a:gd name="T9" fmla="*/ 24 h 200"/>
                <a:gd name="T10" fmla="*/ 461 w 464"/>
                <a:gd name="T11" fmla="*/ 200 h 200"/>
                <a:gd name="T12" fmla="*/ 464 w 464"/>
                <a:gd name="T13" fmla="*/ 184 h 200"/>
                <a:gd name="T14" fmla="*/ 82 w 464"/>
                <a:gd name="T15" fmla="*/ 9 h 200"/>
                <a:gd name="T16" fmla="*/ 79 w 464"/>
                <a:gd name="T17" fmla="*/ 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200">
                  <a:moveTo>
                    <a:pt x="79" y="9"/>
                  </a:moveTo>
                  <a:cubicBezTo>
                    <a:pt x="51" y="6"/>
                    <a:pt x="25" y="4"/>
                    <a:pt x="0" y="0"/>
                  </a:cubicBezTo>
                  <a:cubicBezTo>
                    <a:pt x="3" y="16"/>
                    <a:pt x="3" y="16"/>
                    <a:pt x="3" y="16"/>
                  </a:cubicBezTo>
                  <a:cubicBezTo>
                    <a:pt x="26" y="19"/>
                    <a:pt x="51" y="22"/>
                    <a:pt x="77" y="24"/>
                  </a:cubicBezTo>
                  <a:cubicBezTo>
                    <a:pt x="81" y="24"/>
                    <a:pt x="81" y="24"/>
                    <a:pt x="81" y="24"/>
                  </a:cubicBezTo>
                  <a:cubicBezTo>
                    <a:pt x="240" y="38"/>
                    <a:pt x="357" y="109"/>
                    <a:pt x="461" y="200"/>
                  </a:cubicBezTo>
                  <a:cubicBezTo>
                    <a:pt x="462" y="195"/>
                    <a:pt x="463" y="189"/>
                    <a:pt x="464" y="184"/>
                  </a:cubicBezTo>
                  <a:cubicBezTo>
                    <a:pt x="361" y="94"/>
                    <a:pt x="241" y="23"/>
                    <a:pt x="82" y="9"/>
                  </a:cubicBezTo>
                  <a:lnTo>
                    <a:pt x="79" y="9"/>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60" name="Freeform 57">
              <a:extLst>
                <a:ext uri="{FF2B5EF4-FFF2-40B4-BE49-F238E27FC236}">
                  <a16:creationId xmlns:a16="http://schemas.microsoft.com/office/drawing/2014/main" id="{53274932-6F62-42CE-8674-FB45A69001C9}"/>
                </a:ext>
              </a:extLst>
            </p:cNvPr>
            <p:cNvSpPr>
              <a:spLocks/>
            </p:cNvSpPr>
            <p:nvPr userDrawn="1"/>
          </p:nvSpPr>
          <p:spPr bwMode="auto">
            <a:xfrm>
              <a:off x="9498013" y="-403225"/>
              <a:ext cx="896937" cy="1300163"/>
            </a:xfrm>
            <a:custGeom>
              <a:avLst/>
              <a:gdLst>
                <a:gd name="T0" fmla="*/ 235 w 237"/>
                <a:gd name="T1" fmla="*/ 341 h 341"/>
                <a:gd name="T2" fmla="*/ 237 w 237"/>
                <a:gd name="T3" fmla="*/ 326 h 341"/>
                <a:gd name="T4" fmla="*/ 136 w 237"/>
                <a:gd name="T5" fmla="*/ 236 h 341"/>
                <a:gd name="T6" fmla="*/ 13 w 237"/>
                <a:gd name="T7" fmla="*/ 0 h 341"/>
                <a:gd name="T8" fmla="*/ 0 w 237"/>
                <a:gd name="T9" fmla="*/ 8 h 341"/>
                <a:gd name="T10" fmla="*/ 124 w 237"/>
                <a:gd name="T11" fmla="*/ 244 h 341"/>
                <a:gd name="T12" fmla="*/ 235 w 237"/>
                <a:gd name="T13" fmla="*/ 341 h 341"/>
              </a:gdLst>
              <a:ahLst/>
              <a:cxnLst>
                <a:cxn ang="0">
                  <a:pos x="T0" y="T1"/>
                </a:cxn>
                <a:cxn ang="0">
                  <a:pos x="T2" y="T3"/>
                </a:cxn>
                <a:cxn ang="0">
                  <a:pos x="T4" y="T5"/>
                </a:cxn>
                <a:cxn ang="0">
                  <a:pos x="T6" y="T7"/>
                </a:cxn>
                <a:cxn ang="0">
                  <a:pos x="T8" y="T9"/>
                </a:cxn>
                <a:cxn ang="0">
                  <a:pos x="T10" y="T11"/>
                </a:cxn>
                <a:cxn ang="0">
                  <a:pos x="T12" y="T13"/>
                </a:cxn>
              </a:cxnLst>
              <a:rect l="0" t="0" r="r" b="b"/>
              <a:pathLst>
                <a:path w="237" h="341">
                  <a:moveTo>
                    <a:pt x="235" y="341"/>
                  </a:moveTo>
                  <a:cubicBezTo>
                    <a:pt x="237" y="326"/>
                    <a:pt x="237" y="326"/>
                    <a:pt x="237" y="326"/>
                  </a:cubicBezTo>
                  <a:cubicBezTo>
                    <a:pt x="201" y="310"/>
                    <a:pt x="168" y="284"/>
                    <a:pt x="136" y="236"/>
                  </a:cubicBezTo>
                  <a:cubicBezTo>
                    <a:pt x="85" y="158"/>
                    <a:pt x="44" y="72"/>
                    <a:pt x="13" y="0"/>
                  </a:cubicBezTo>
                  <a:cubicBezTo>
                    <a:pt x="8" y="3"/>
                    <a:pt x="4" y="5"/>
                    <a:pt x="0" y="8"/>
                  </a:cubicBezTo>
                  <a:cubicBezTo>
                    <a:pt x="31" y="80"/>
                    <a:pt x="72" y="166"/>
                    <a:pt x="124" y="244"/>
                  </a:cubicBezTo>
                  <a:cubicBezTo>
                    <a:pt x="158" y="296"/>
                    <a:pt x="195" y="325"/>
                    <a:pt x="235" y="34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61" name="Freeform 58">
              <a:extLst>
                <a:ext uri="{FF2B5EF4-FFF2-40B4-BE49-F238E27FC236}">
                  <a16:creationId xmlns:a16="http://schemas.microsoft.com/office/drawing/2014/main" id="{3D25986C-0250-47BD-B27E-8E88CFA6D33A}"/>
                </a:ext>
              </a:extLst>
            </p:cNvPr>
            <p:cNvSpPr>
              <a:spLocks/>
            </p:cNvSpPr>
            <p:nvPr userDrawn="1"/>
          </p:nvSpPr>
          <p:spPr bwMode="auto">
            <a:xfrm>
              <a:off x="8605838" y="1098550"/>
              <a:ext cx="1531937" cy="1381125"/>
            </a:xfrm>
            <a:custGeom>
              <a:avLst/>
              <a:gdLst>
                <a:gd name="T0" fmla="*/ 236 w 405"/>
                <a:gd name="T1" fmla="*/ 286 h 362"/>
                <a:gd name="T2" fmla="*/ 402 w 405"/>
                <a:gd name="T3" fmla="*/ 362 h 362"/>
                <a:gd name="T4" fmla="*/ 405 w 405"/>
                <a:gd name="T5" fmla="*/ 347 h 362"/>
                <a:gd name="T6" fmla="*/ 25 w 405"/>
                <a:gd name="T7" fmla="*/ 46 h 362"/>
                <a:gd name="T8" fmla="*/ 2 w 405"/>
                <a:gd name="T9" fmla="*/ 0 h 362"/>
                <a:gd name="T10" fmla="*/ 0 w 405"/>
                <a:gd name="T11" fmla="*/ 32 h 362"/>
                <a:gd name="T12" fmla="*/ 12 w 405"/>
                <a:gd name="T13" fmla="*/ 54 h 362"/>
                <a:gd name="T14" fmla="*/ 236 w 405"/>
                <a:gd name="T15" fmla="*/ 286 h 3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5" h="362">
                  <a:moveTo>
                    <a:pt x="236" y="286"/>
                  </a:moveTo>
                  <a:cubicBezTo>
                    <a:pt x="291" y="321"/>
                    <a:pt x="347" y="347"/>
                    <a:pt x="402" y="362"/>
                  </a:cubicBezTo>
                  <a:cubicBezTo>
                    <a:pt x="405" y="347"/>
                    <a:pt x="405" y="347"/>
                    <a:pt x="405" y="347"/>
                  </a:cubicBezTo>
                  <a:cubicBezTo>
                    <a:pt x="248" y="303"/>
                    <a:pt x="97" y="174"/>
                    <a:pt x="25" y="46"/>
                  </a:cubicBezTo>
                  <a:cubicBezTo>
                    <a:pt x="16" y="32"/>
                    <a:pt x="9" y="16"/>
                    <a:pt x="2" y="0"/>
                  </a:cubicBezTo>
                  <a:cubicBezTo>
                    <a:pt x="1" y="11"/>
                    <a:pt x="0" y="21"/>
                    <a:pt x="0" y="32"/>
                  </a:cubicBezTo>
                  <a:cubicBezTo>
                    <a:pt x="4" y="40"/>
                    <a:pt x="8" y="47"/>
                    <a:pt x="12" y="54"/>
                  </a:cubicBezTo>
                  <a:cubicBezTo>
                    <a:pt x="61" y="140"/>
                    <a:pt x="143" y="225"/>
                    <a:pt x="236" y="286"/>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62" name="Freeform 59">
              <a:extLst>
                <a:ext uri="{FF2B5EF4-FFF2-40B4-BE49-F238E27FC236}">
                  <a16:creationId xmlns:a16="http://schemas.microsoft.com/office/drawing/2014/main" id="{EA5D014D-14D6-4B3E-A829-B3A3524E70C8}"/>
                </a:ext>
              </a:extLst>
            </p:cNvPr>
            <p:cNvSpPr>
              <a:spLocks/>
            </p:cNvSpPr>
            <p:nvPr userDrawn="1"/>
          </p:nvSpPr>
          <p:spPr bwMode="auto">
            <a:xfrm>
              <a:off x="10885488" y="2349500"/>
              <a:ext cx="908050" cy="358775"/>
            </a:xfrm>
            <a:custGeom>
              <a:avLst/>
              <a:gdLst>
                <a:gd name="T0" fmla="*/ 9 w 240"/>
                <a:gd name="T1" fmla="*/ 25 h 94"/>
                <a:gd name="T2" fmla="*/ 0 w 240"/>
                <a:gd name="T3" fmla="*/ 27 h 94"/>
                <a:gd name="T4" fmla="*/ 2 w 240"/>
                <a:gd name="T5" fmla="*/ 42 h 94"/>
                <a:gd name="T6" fmla="*/ 11 w 240"/>
                <a:gd name="T7" fmla="*/ 40 h 94"/>
                <a:gd name="T8" fmla="*/ 228 w 240"/>
                <a:gd name="T9" fmla="*/ 94 h 94"/>
                <a:gd name="T10" fmla="*/ 240 w 240"/>
                <a:gd name="T11" fmla="*/ 84 h 94"/>
                <a:gd name="T12" fmla="*/ 9 w 240"/>
                <a:gd name="T13" fmla="*/ 25 h 94"/>
              </a:gdLst>
              <a:ahLst/>
              <a:cxnLst>
                <a:cxn ang="0">
                  <a:pos x="T0" y="T1"/>
                </a:cxn>
                <a:cxn ang="0">
                  <a:pos x="T2" y="T3"/>
                </a:cxn>
                <a:cxn ang="0">
                  <a:pos x="T4" y="T5"/>
                </a:cxn>
                <a:cxn ang="0">
                  <a:pos x="T6" y="T7"/>
                </a:cxn>
                <a:cxn ang="0">
                  <a:pos x="T8" y="T9"/>
                </a:cxn>
                <a:cxn ang="0">
                  <a:pos x="T10" y="T11"/>
                </a:cxn>
                <a:cxn ang="0">
                  <a:pos x="T12" y="T13"/>
                </a:cxn>
              </a:cxnLst>
              <a:rect l="0" t="0" r="r" b="b"/>
              <a:pathLst>
                <a:path w="240" h="94">
                  <a:moveTo>
                    <a:pt x="9" y="25"/>
                  </a:moveTo>
                  <a:cubicBezTo>
                    <a:pt x="6" y="26"/>
                    <a:pt x="3" y="26"/>
                    <a:pt x="0" y="27"/>
                  </a:cubicBezTo>
                  <a:cubicBezTo>
                    <a:pt x="2" y="42"/>
                    <a:pt x="2" y="42"/>
                    <a:pt x="2" y="42"/>
                  </a:cubicBezTo>
                  <a:cubicBezTo>
                    <a:pt x="5" y="41"/>
                    <a:pt x="8" y="41"/>
                    <a:pt x="11" y="40"/>
                  </a:cubicBezTo>
                  <a:cubicBezTo>
                    <a:pt x="97" y="27"/>
                    <a:pt x="170" y="16"/>
                    <a:pt x="228" y="94"/>
                  </a:cubicBezTo>
                  <a:cubicBezTo>
                    <a:pt x="232" y="90"/>
                    <a:pt x="236" y="87"/>
                    <a:pt x="240" y="84"/>
                  </a:cubicBezTo>
                  <a:cubicBezTo>
                    <a:pt x="176" y="0"/>
                    <a:pt x="95" y="12"/>
                    <a:pt x="9" y="2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grpSp>
    </p:spTree>
    <p:extLst>
      <p:ext uri="{BB962C8B-B14F-4D97-AF65-F5344CB8AC3E}">
        <p14:creationId xmlns:p14="http://schemas.microsoft.com/office/powerpoint/2010/main" val="332988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Rubrik och innehåll">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C6C98BFC-1C0A-4975-9DF7-5195623E9241}"/>
              </a:ext>
            </a:extLst>
          </p:cNvPr>
          <p:cNvSpPr/>
          <p:nvPr userDrawn="1"/>
        </p:nvSpPr>
        <p:spPr>
          <a:xfrm>
            <a:off x="0" y="0"/>
            <a:ext cx="12175958"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1" name="Platshållare för bild 120">
            <a:extLst>
              <a:ext uri="{FF2B5EF4-FFF2-40B4-BE49-F238E27FC236}">
                <a16:creationId xmlns:a16="http://schemas.microsoft.com/office/drawing/2014/main" id="{9EC9F1AD-1D40-429E-9E8C-C49514F5D215}"/>
              </a:ext>
            </a:extLst>
          </p:cNvPr>
          <p:cNvSpPr>
            <a:spLocks noGrp="1"/>
          </p:cNvSpPr>
          <p:nvPr>
            <p:ph type="pic" sz="quarter" idx="10"/>
          </p:nvPr>
        </p:nvSpPr>
        <p:spPr>
          <a:xfrm>
            <a:off x="12176125" y="0"/>
            <a:ext cx="12206288" cy="13716000"/>
          </a:xfrm>
        </p:spPr>
        <p:txBody>
          <a:bodyPr tIns="1620000"/>
          <a:lstStyle>
            <a:lvl1pPr marL="0" indent="0" algn="ctr">
              <a:buFontTx/>
              <a:buNone/>
              <a:defRPr sz="3600"/>
            </a:lvl1pPr>
          </a:lstStyle>
          <a:p>
            <a:r>
              <a:rPr lang="sv-SE"/>
              <a:t>Klicka på ikonen för att lägga till en bild</a:t>
            </a:r>
          </a:p>
        </p:txBody>
      </p:sp>
      <p:sp>
        <p:nvSpPr>
          <p:cNvPr id="2" name="Title 1"/>
          <p:cNvSpPr>
            <a:spLocks noGrp="1"/>
          </p:cNvSpPr>
          <p:nvPr>
            <p:ph type="title"/>
          </p:nvPr>
        </p:nvSpPr>
        <p:spPr>
          <a:xfrm>
            <a:off x="1243978" y="4300762"/>
            <a:ext cx="9993517" cy="2651126"/>
          </a:xfrm>
        </p:spPr>
        <p:txBody>
          <a:bodyPr/>
          <a:lstStyle>
            <a:lvl1pPr>
              <a:defRPr>
                <a:solidFill>
                  <a:schemeClr val="bg1"/>
                </a:solidFill>
              </a:defRPr>
            </a:lvl1pPr>
          </a:lstStyle>
          <a:p>
            <a:r>
              <a:rPr lang="sv-SE"/>
              <a:t>Klicka här för att ändra format</a:t>
            </a:r>
            <a:endParaRPr lang="en-US" dirty="0"/>
          </a:p>
        </p:txBody>
      </p:sp>
      <p:sp>
        <p:nvSpPr>
          <p:cNvPr id="3" name="Content Placeholder 2"/>
          <p:cNvSpPr>
            <a:spLocks noGrp="1"/>
          </p:cNvSpPr>
          <p:nvPr>
            <p:ph idx="1"/>
          </p:nvPr>
        </p:nvSpPr>
        <p:spPr>
          <a:xfrm>
            <a:off x="1243978" y="7304074"/>
            <a:ext cx="9993517" cy="4758808"/>
          </a:xfrm>
        </p:spPr>
        <p:txBody>
          <a:bodyPr/>
          <a:lstStyle>
            <a:lvl1pPr>
              <a:lnSpc>
                <a:spcPts val="6000"/>
              </a:lnSpc>
              <a:buClr>
                <a:schemeClr val="accent6"/>
              </a:buCl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grpSp>
        <p:nvGrpSpPr>
          <p:cNvPr id="63" name="Grupp 62">
            <a:extLst>
              <a:ext uri="{FF2B5EF4-FFF2-40B4-BE49-F238E27FC236}">
                <a16:creationId xmlns:a16="http://schemas.microsoft.com/office/drawing/2014/main" id="{4B6E03F4-D3FF-4F6E-8F4E-61A5FCCEEB10}"/>
              </a:ext>
            </a:extLst>
          </p:cNvPr>
          <p:cNvGrpSpPr/>
          <p:nvPr userDrawn="1"/>
        </p:nvGrpSpPr>
        <p:grpSpPr>
          <a:xfrm>
            <a:off x="1289620" y="1278560"/>
            <a:ext cx="2723778" cy="1340711"/>
            <a:chOff x="8605838" y="-665163"/>
            <a:chExt cx="7656512" cy="3768726"/>
          </a:xfrm>
          <a:solidFill>
            <a:schemeClr val="bg1"/>
          </a:solidFill>
        </p:grpSpPr>
        <p:sp>
          <p:nvSpPr>
            <p:cNvPr id="65" name="Freeform 5">
              <a:extLst>
                <a:ext uri="{FF2B5EF4-FFF2-40B4-BE49-F238E27FC236}">
                  <a16:creationId xmlns:a16="http://schemas.microsoft.com/office/drawing/2014/main" id="{CE00CDD3-81C4-4198-A0B3-8610267B5D85}"/>
                </a:ext>
              </a:extLst>
            </p:cNvPr>
            <p:cNvSpPr>
              <a:spLocks/>
            </p:cNvSpPr>
            <p:nvPr userDrawn="1"/>
          </p:nvSpPr>
          <p:spPr bwMode="auto">
            <a:xfrm>
              <a:off x="12923838" y="812800"/>
              <a:ext cx="434975" cy="998538"/>
            </a:xfrm>
            <a:custGeom>
              <a:avLst/>
              <a:gdLst>
                <a:gd name="T0" fmla="*/ 58 w 115"/>
                <a:gd name="T1" fmla="*/ 262 h 262"/>
                <a:gd name="T2" fmla="*/ 0 w 115"/>
                <a:gd name="T3" fmla="*/ 205 h 262"/>
                <a:gd name="T4" fmla="*/ 0 w 115"/>
                <a:gd name="T5" fmla="*/ 192 h 262"/>
                <a:gd name="T6" fmla="*/ 27 w 115"/>
                <a:gd name="T7" fmla="*/ 192 h 262"/>
                <a:gd name="T8" fmla="*/ 27 w 115"/>
                <a:gd name="T9" fmla="*/ 205 h 262"/>
                <a:gd name="T10" fmla="*/ 58 w 115"/>
                <a:gd name="T11" fmla="*/ 236 h 262"/>
                <a:gd name="T12" fmla="*/ 88 w 115"/>
                <a:gd name="T13" fmla="*/ 205 h 262"/>
                <a:gd name="T14" fmla="*/ 85 w 115"/>
                <a:gd name="T15" fmla="*/ 191 h 262"/>
                <a:gd name="T16" fmla="*/ 79 w 115"/>
                <a:gd name="T17" fmla="*/ 183 h 262"/>
                <a:gd name="T18" fmla="*/ 13 w 115"/>
                <a:gd name="T19" fmla="*/ 94 h 262"/>
                <a:gd name="T20" fmla="*/ 11 w 115"/>
                <a:gd name="T21" fmla="*/ 92 h 262"/>
                <a:gd name="T22" fmla="*/ 0 w 115"/>
                <a:gd name="T23" fmla="*/ 58 h 262"/>
                <a:gd name="T24" fmla="*/ 58 w 115"/>
                <a:gd name="T25" fmla="*/ 0 h 262"/>
                <a:gd name="T26" fmla="*/ 115 w 115"/>
                <a:gd name="T27" fmla="*/ 58 h 262"/>
                <a:gd name="T28" fmla="*/ 115 w 115"/>
                <a:gd name="T29" fmla="*/ 71 h 262"/>
                <a:gd name="T30" fmla="*/ 88 w 115"/>
                <a:gd name="T31" fmla="*/ 71 h 262"/>
                <a:gd name="T32" fmla="*/ 88 w 115"/>
                <a:gd name="T33" fmla="*/ 58 h 262"/>
                <a:gd name="T34" fmla="*/ 58 w 115"/>
                <a:gd name="T35" fmla="*/ 27 h 262"/>
                <a:gd name="T36" fmla="*/ 27 w 115"/>
                <a:gd name="T37" fmla="*/ 58 h 262"/>
                <a:gd name="T38" fmla="*/ 33 w 115"/>
                <a:gd name="T39" fmla="*/ 76 h 262"/>
                <a:gd name="T40" fmla="*/ 33 w 115"/>
                <a:gd name="T41" fmla="*/ 76 h 262"/>
                <a:gd name="T42" fmla="*/ 33 w 115"/>
                <a:gd name="T43" fmla="*/ 77 h 262"/>
                <a:gd name="T44" fmla="*/ 63 w 115"/>
                <a:gd name="T45" fmla="*/ 117 h 262"/>
                <a:gd name="T46" fmla="*/ 99 w 115"/>
                <a:gd name="T47" fmla="*/ 165 h 262"/>
                <a:gd name="T48" fmla="*/ 107 w 115"/>
                <a:gd name="T49" fmla="*/ 176 h 262"/>
                <a:gd name="T50" fmla="*/ 115 w 115"/>
                <a:gd name="T51" fmla="*/ 198 h 262"/>
                <a:gd name="T52" fmla="*/ 115 w 115"/>
                <a:gd name="T53" fmla="*/ 205 h 262"/>
                <a:gd name="T54" fmla="*/ 58 w 115"/>
                <a:gd name="T55" fmla="*/ 262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5" h="262">
                  <a:moveTo>
                    <a:pt x="58" y="262"/>
                  </a:moveTo>
                  <a:cubicBezTo>
                    <a:pt x="26" y="262"/>
                    <a:pt x="0" y="237"/>
                    <a:pt x="0" y="205"/>
                  </a:cubicBezTo>
                  <a:cubicBezTo>
                    <a:pt x="0" y="192"/>
                    <a:pt x="0" y="192"/>
                    <a:pt x="0" y="192"/>
                  </a:cubicBezTo>
                  <a:cubicBezTo>
                    <a:pt x="27" y="192"/>
                    <a:pt x="27" y="192"/>
                    <a:pt x="27" y="192"/>
                  </a:cubicBezTo>
                  <a:cubicBezTo>
                    <a:pt x="27" y="205"/>
                    <a:pt x="27" y="205"/>
                    <a:pt x="27" y="205"/>
                  </a:cubicBezTo>
                  <a:cubicBezTo>
                    <a:pt x="27" y="222"/>
                    <a:pt x="41" y="236"/>
                    <a:pt x="58" y="236"/>
                  </a:cubicBezTo>
                  <a:cubicBezTo>
                    <a:pt x="75" y="236"/>
                    <a:pt x="88" y="222"/>
                    <a:pt x="88" y="205"/>
                  </a:cubicBezTo>
                  <a:cubicBezTo>
                    <a:pt x="88" y="200"/>
                    <a:pt x="87" y="195"/>
                    <a:pt x="85" y="191"/>
                  </a:cubicBezTo>
                  <a:cubicBezTo>
                    <a:pt x="83" y="188"/>
                    <a:pt x="81" y="185"/>
                    <a:pt x="79" y="183"/>
                  </a:cubicBezTo>
                  <a:cubicBezTo>
                    <a:pt x="13" y="94"/>
                    <a:pt x="13" y="94"/>
                    <a:pt x="13" y="94"/>
                  </a:cubicBezTo>
                  <a:cubicBezTo>
                    <a:pt x="11" y="92"/>
                    <a:pt x="11" y="92"/>
                    <a:pt x="11" y="92"/>
                  </a:cubicBezTo>
                  <a:cubicBezTo>
                    <a:pt x="4" y="82"/>
                    <a:pt x="0" y="70"/>
                    <a:pt x="0" y="58"/>
                  </a:cubicBezTo>
                  <a:cubicBezTo>
                    <a:pt x="0" y="26"/>
                    <a:pt x="26" y="0"/>
                    <a:pt x="58" y="0"/>
                  </a:cubicBezTo>
                  <a:cubicBezTo>
                    <a:pt x="89" y="0"/>
                    <a:pt x="115" y="26"/>
                    <a:pt x="115" y="58"/>
                  </a:cubicBezTo>
                  <a:cubicBezTo>
                    <a:pt x="115" y="71"/>
                    <a:pt x="115" y="71"/>
                    <a:pt x="115" y="71"/>
                  </a:cubicBezTo>
                  <a:cubicBezTo>
                    <a:pt x="88" y="71"/>
                    <a:pt x="88" y="71"/>
                    <a:pt x="88" y="71"/>
                  </a:cubicBezTo>
                  <a:cubicBezTo>
                    <a:pt x="88" y="58"/>
                    <a:pt x="88" y="58"/>
                    <a:pt x="88" y="58"/>
                  </a:cubicBezTo>
                  <a:cubicBezTo>
                    <a:pt x="88" y="41"/>
                    <a:pt x="75" y="27"/>
                    <a:pt x="58" y="27"/>
                  </a:cubicBezTo>
                  <a:cubicBezTo>
                    <a:pt x="41" y="27"/>
                    <a:pt x="27" y="41"/>
                    <a:pt x="27" y="58"/>
                  </a:cubicBezTo>
                  <a:cubicBezTo>
                    <a:pt x="27" y="65"/>
                    <a:pt x="29" y="71"/>
                    <a:pt x="33" y="76"/>
                  </a:cubicBezTo>
                  <a:cubicBezTo>
                    <a:pt x="33" y="76"/>
                    <a:pt x="33" y="76"/>
                    <a:pt x="33" y="76"/>
                  </a:cubicBezTo>
                  <a:cubicBezTo>
                    <a:pt x="33" y="77"/>
                    <a:pt x="33" y="77"/>
                    <a:pt x="33" y="77"/>
                  </a:cubicBezTo>
                  <a:cubicBezTo>
                    <a:pt x="63" y="117"/>
                    <a:pt x="63" y="117"/>
                    <a:pt x="63" y="117"/>
                  </a:cubicBezTo>
                  <a:cubicBezTo>
                    <a:pt x="99" y="165"/>
                    <a:pt x="99" y="165"/>
                    <a:pt x="99" y="165"/>
                  </a:cubicBezTo>
                  <a:cubicBezTo>
                    <a:pt x="107" y="176"/>
                    <a:pt x="107" y="176"/>
                    <a:pt x="107" y="176"/>
                  </a:cubicBezTo>
                  <a:cubicBezTo>
                    <a:pt x="111" y="183"/>
                    <a:pt x="114" y="190"/>
                    <a:pt x="115" y="198"/>
                  </a:cubicBezTo>
                  <a:cubicBezTo>
                    <a:pt x="115" y="200"/>
                    <a:pt x="115" y="202"/>
                    <a:pt x="115" y="205"/>
                  </a:cubicBezTo>
                  <a:cubicBezTo>
                    <a:pt x="115" y="237"/>
                    <a:pt x="89" y="262"/>
                    <a:pt x="58" y="262"/>
                  </a:cubicBez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66" name="Freeform 6">
              <a:extLst>
                <a:ext uri="{FF2B5EF4-FFF2-40B4-BE49-F238E27FC236}">
                  <a16:creationId xmlns:a16="http://schemas.microsoft.com/office/drawing/2014/main" id="{C0050E1B-5A9D-4CEC-B1C4-6BD16D732634}"/>
                </a:ext>
              </a:extLst>
            </p:cNvPr>
            <p:cNvSpPr>
              <a:spLocks/>
            </p:cNvSpPr>
            <p:nvPr userDrawn="1"/>
          </p:nvSpPr>
          <p:spPr bwMode="auto">
            <a:xfrm>
              <a:off x="13468350" y="831850"/>
              <a:ext cx="427037" cy="968375"/>
            </a:xfrm>
            <a:custGeom>
              <a:avLst/>
              <a:gdLst>
                <a:gd name="T0" fmla="*/ 85 w 113"/>
                <a:gd name="T1" fmla="*/ 70 h 254"/>
                <a:gd name="T2" fmla="*/ 85 w 113"/>
                <a:gd name="T3" fmla="*/ 56 h 254"/>
                <a:gd name="T4" fmla="*/ 57 w 113"/>
                <a:gd name="T5" fmla="*/ 28 h 254"/>
                <a:gd name="T6" fmla="*/ 29 w 113"/>
                <a:gd name="T7" fmla="*/ 56 h 254"/>
                <a:gd name="T8" fmla="*/ 29 w 113"/>
                <a:gd name="T9" fmla="*/ 197 h 254"/>
                <a:gd name="T10" fmla="*/ 57 w 113"/>
                <a:gd name="T11" fmla="*/ 226 h 254"/>
                <a:gd name="T12" fmla="*/ 85 w 113"/>
                <a:gd name="T13" fmla="*/ 197 h 254"/>
                <a:gd name="T14" fmla="*/ 85 w 113"/>
                <a:gd name="T15" fmla="*/ 183 h 254"/>
                <a:gd name="T16" fmla="*/ 113 w 113"/>
                <a:gd name="T17" fmla="*/ 183 h 254"/>
                <a:gd name="T18" fmla="*/ 113 w 113"/>
                <a:gd name="T19" fmla="*/ 197 h 254"/>
                <a:gd name="T20" fmla="*/ 57 w 113"/>
                <a:gd name="T21" fmla="*/ 254 h 254"/>
                <a:gd name="T22" fmla="*/ 0 w 113"/>
                <a:gd name="T23" fmla="*/ 197 h 254"/>
                <a:gd name="T24" fmla="*/ 0 w 113"/>
                <a:gd name="T25" fmla="*/ 56 h 254"/>
                <a:gd name="T26" fmla="*/ 57 w 113"/>
                <a:gd name="T27" fmla="*/ 0 h 254"/>
                <a:gd name="T28" fmla="*/ 113 w 113"/>
                <a:gd name="T29" fmla="*/ 56 h 254"/>
                <a:gd name="T30" fmla="*/ 113 w 113"/>
                <a:gd name="T31" fmla="*/ 70 h 254"/>
                <a:gd name="T32" fmla="*/ 85 w 113"/>
                <a:gd name="T33" fmla="*/ 7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3" h="254">
                  <a:moveTo>
                    <a:pt x="85" y="70"/>
                  </a:moveTo>
                  <a:cubicBezTo>
                    <a:pt x="85" y="56"/>
                    <a:pt x="85" y="56"/>
                    <a:pt x="85" y="56"/>
                  </a:cubicBezTo>
                  <a:cubicBezTo>
                    <a:pt x="85" y="41"/>
                    <a:pt x="72" y="28"/>
                    <a:pt x="57" y="28"/>
                  </a:cubicBezTo>
                  <a:cubicBezTo>
                    <a:pt x="41" y="28"/>
                    <a:pt x="29" y="41"/>
                    <a:pt x="29" y="56"/>
                  </a:cubicBezTo>
                  <a:cubicBezTo>
                    <a:pt x="29" y="197"/>
                    <a:pt x="29" y="197"/>
                    <a:pt x="29" y="197"/>
                  </a:cubicBezTo>
                  <a:cubicBezTo>
                    <a:pt x="29" y="213"/>
                    <a:pt x="41" y="226"/>
                    <a:pt x="57" y="226"/>
                  </a:cubicBezTo>
                  <a:cubicBezTo>
                    <a:pt x="72" y="226"/>
                    <a:pt x="85" y="213"/>
                    <a:pt x="85" y="197"/>
                  </a:cubicBezTo>
                  <a:cubicBezTo>
                    <a:pt x="85" y="183"/>
                    <a:pt x="85" y="183"/>
                    <a:pt x="85" y="183"/>
                  </a:cubicBezTo>
                  <a:cubicBezTo>
                    <a:pt x="113" y="183"/>
                    <a:pt x="113" y="183"/>
                    <a:pt x="113" y="183"/>
                  </a:cubicBezTo>
                  <a:cubicBezTo>
                    <a:pt x="113" y="197"/>
                    <a:pt x="113" y="197"/>
                    <a:pt x="113" y="197"/>
                  </a:cubicBezTo>
                  <a:cubicBezTo>
                    <a:pt x="113" y="229"/>
                    <a:pt x="88" y="254"/>
                    <a:pt x="57" y="254"/>
                  </a:cubicBezTo>
                  <a:cubicBezTo>
                    <a:pt x="26" y="254"/>
                    <a:pt x="0" y="229"/>
                    <a:pt x="0" y="197"/>
                  </a:cubicBezTo>
                  <a:cubicBezTo>
                    <a:pt x="0" y="56"/>
                    <a:pt x="0" y="56"/>
                    <a:pt x="0" y="56"/>
                  </a:cubicBezTo>
                  <a:cubicBezTo>
                    <a:pt x="0" y="25"/>
                    <a:pt x="26" y="0"/>
                    <a:pt x="57" y="0"/>
                  </a:cubicBezTo>
                  <a:cubicBezTo>
                    <a:pt x="88" y="0"/>
                    <a:pt x="113" y="25"/>
                    <a:pt x="113" y="56"/>
                  </a:cubicBezTo>
                  <a:cubicBezTo>
                    <a:pt x="113" y="70"/>
                    <a:pt x="113" y="70"/>
                    <a:pt x="113" y="70"/>
                  </a:cubicBezTo>
                  <a:lnTo>
                    <a:pt x="85" y="70"/>
                  </a:ln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67" name="Rectangle 7">
              <a:extLst>
                <a:ext uri="{FF2B5EF4-FFF2-40B4-BE49-F238E27FC236}">
                  <a16:creationId xmlns:a16="http://schemas.microsoft.com/office/drawing/2014/main" id="{BE80F32C-3E78-4FB6-A2A7-15C28EE4912A}"/>
                </a:ext>
              </a:extLst>
            </p:cNvPr>
            <p:cNvSpPr>
              <a:spLocks noChangeArrowheads="1"/>
            </p:cNvSpPr>
            <p:nvPr userDrawn="1"/>
          </p:nvSpPr>
          <p:spPr bwMode="auto">
            <a:xfrm>
              <a:off x="14009688" y="831850"/>
              <a:ext cx="104775" cy="968375"/>
            </a:xfrm>
            <a:prstGeom prst="rect">
              <a:avLst/>
            </a:prstGeom>
            <a:grpFill/>
            <a:ln>
              <a:noFill/>
            </a:ln>
          </p:spPr>
          <p:txBody>
            <a:bodyPr vert="horz" wrap="square" lIns="91440" tIns="45720" rIns="91440" bIns="45720" numCol="1" anchor="t" anchorCtr="0" compatLnSpc="1">
              <a:prstTxWarp prst="textNoShape">
                <a:avLst/>
              </a:prstTxWarp>
            </a:bodyPr>
            <a:lstStyle/>
            <a:p>
              <a:endParaRPr lang="sv-SE"/>
            </a:p>
          </p:txBody>
        </p:sp>
        <p:sp>
          <p:nvSpPr>
            <p:cNvPr id="68" name="Freeform 8">
              <a:extLst>
                <a:ext uri="{FF2B5EF4-FFF2-40B4-BE49-F238E27FC236}">
                  <a16:creationId xmlns:a16="http://schemas.microsoft.com/office/drawing/2014/main" id="{2A83338E-ACB4-459B-BA2A-88A2A3326451}"/>
                </a:ext>
              </a:extLst>
            </p:cNvPr>
            <p:cNvSpPr>
              <a:spLocks/>
            </p:cNvSpPr>
            <p:nvPr userDrawn="1"/>
          </p:nvSpPr>
          <p:spPr bwMode="auto">
            <a:xfrm>
              <a:off x="14225588" y="831850"/>
              <a:ext cx="427037" cy="968375"/>
            </a:xfrm>
            <a:custGeom>
              <a:avLst/>
              <a:gdLst>
                <a:gd name="T0" fmla="*/ 66 w 269"/>
                <a:gd name="T1" fmla="*/ 67 h 610"/>
                <a:gd name="T2" fmla="*/ 66 w 269"/>
                <a:gd name="T3" fmla="*/ 272 h 610"/>
                <a:gd name="T4" fmla="*/ 202 w 269"/>
                <a:gd name="T5" fmla="*/ 272 h 610"/>
                <a:gd name="T6" fmla="*/ 202 w 269"/>
                <a:gd name="T7" fmla="*/ 339 h 610"/>
                <a:gd name="T8" fmla="*/ 66 w 269"/>
                <a:gd name="T9" fmla="*/ 339 h 610"/>
                <a:gd name="T10" fmla="*/ 66 w 269"/>
                <a:gd name="T11" fmla="*/ 543 h 610"/>
                <a:gd name="T12" fmla="*/ 269 w 269"/>
                <a:gd name="T13" fmla="*/ 543 h 610"/>
                <a:gd name="T14" fmla="*/ 269 w 269"/>
                <a:gd name="T15" fmla="*/ 610 h 610"/>
                <a:gd name="T16" fmla="*/ 0 w 269"/>
                <a:gd name="T17" fmla="*/ 610 h 610"/>
                <a:gd name="T18" fmla="*/ 0 w 269"/>
                <a:gd name="T19" fmla="*/ 0 h 610"/>
                <a:gd name="T20" fmla="*/ 269 w 269"/>
                <a:gd name="T21" fmla="*/ 0 h 610"/>
                <a:gd name="T22" fmla="*/ 269 w 269"/>
                <a:gd name="T23" fmla="*/ 67 h 610"/>
                <a:gd name="T24" fmla="*/ 66 w 269"/>
                <a:gd name="T25" fmla="*/ 67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9" h="610">
                  <a:moveTo>
                    <a:pt x="66" y="67"/>
                  </a:moveTo>
                  <a:lnTo>
                    <a:pt x="66" y="272"/>
                  </a:lnTo>
                  <a:lnTo>
                    <a:pt x="202" y="272"/>
                  </a:lnTo>
                  <a:lnTo>
                    <a:pt x="202" y="339"/>
                  </a:lnTo>
                  <a:lnTo>
                    <a:pt x="66" y="339"/>
                  </a:lnTo>
                  <a:lnTo>
                    <a:pt x="66" y="543"/>
                  </a:lnTo>
                  <a:lnTo>
                    <a:pt x="269" y="543"/>
                  </a:lnTo>
                  <a:lnTo>
                    <a:pt x="269" y="610"/>
                  </a:lnTo>
                  <a:lnTo>
                    <a:pt x="0" y="610"/>
                  </a:lnTo>
                  <a:lnTo>
                    <a:pt x="0" y="0"/>
                  </a:lnTo>
                  <a:lnTo>
                    <a:pt x="269" y="0"/>
                  </a:lnTo>
                  <a:lnTo>
                    <a:pt x="269" y="67"/>
                  </a:lnTo>
                  <a:lnTo>
                    <a:pt x="66" y="67"/>
                  </a:ln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69" name="Freeform 9">
              <a:extLst>
                <a:ext uri="{FF2B5EF4-FFF2-40B4-BE49-F238E27FC236}">
                  <a16:creationId xmlns:a16="http://schemas.microsoft.com/office/drawing/2014/main" id="{2A02EDFF-0E7E-4FED-8283-E2AC68092972}"/>
                </a:ext>
              </a:extLst>
            </p:cNvPr>
            <p:cNvSpPr>
              <a:spLocks/>
            </p:cNvSpPr>
            <p:nvPr userDrawn="1"/>
          </p:nvSpPr>
          <p:spPr bwMode="auto">
            <a:xfrm>
              <a:off x="14762163" y="831850"/>
              <a:ext cx="427037" cy="968375"/>
            </a:xfrm>
            <a:custGeom>
              <a:avLst/>
              <a:gdLst>
                <a:gd name="T0" fmla="*/ 269 w 269"/>
                <a:gd name="T1" fmla="*/ 0 h 610"/>
                <a:gd name="T2" fmla="*/ 269 w 269"/>
                <a:gd name="T3" fmla="*/ 610 h 610"/>
                <a:gd name="T4" fmla="*/ 202 w 269"/>
                <a:gd name="T5" fmla="*/ 610 h 610"/>
                <a:gd name="T6" fmla="*/ 66 w 269"/>
                <a:gd name="T7" fmla="*/ 212 h 610"/>
                <a:gd name="T8" fmla="*/ 66 w 269"/>
                <a:gd name="T9" fmla="*/ 610 h 610"/>
                <a:gd name="T10" fmla="*/ 0 w 269"/>
                <a:gd name="T11" fmla="*/ 610 h 610"/>
                <a:gd name="T12" fmla="*/ 0 w 269"/>
                <a:gd name="T13" fmla="*/ 0 h 610"/>
                <a:gd name="T14" fmla="*/ 66 w 269"/>
                <a:gd name="T15" fmla="*/ 0 h 610"/>
                <a:gd name="T16" fmla="*/ 202 w 269"/>
                <a:gd name="T17" fmla="*/ 406 h 610"/>
                <a:gd name="T18" fmla="*/ 202 w 269"/>
                <a:gd name="T19" fmla="*/ 0 h 610"/>
                <a:gd name="T20" fmla="*/ 269 w 269"/>
                <a:gd name="T21" fmla="*/ 0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9" h="610">
                  <a:moveTo>
                    <a:pt x="269" y="0"/>
                  </a:moveTo>
                  <a:lnTo>
                    <a:pt x="269" y="610"/>
                  </a:lnTo>
                  <a:lnTo>
                    <a:pt x="202" y="610"/>
                  </a:lnTo>
                  <a:lnTo>
                    <a:pt x="66" y="212"/>
                  </a:lnTo>
                  <a:lnTo>
                    <a:pt x="66" y="610"/>
                  </a:lnTo>
                  <a:lnTo>
                    <a:pt x="0" y="610"/>
                  </a:lnTo>
                  <a:lnTo>
                    <a:pt x="0" y="0"/>
                  </a:lnTo>
                  <a:lnTo>
                    <a:pt x="66" y="0"/>
                  </a:lnTo>
                  <a:lnTo>
                    <a:pt x="202" y="406"/>
                  </a:lnTo>
                  <a:lnTo>
                    <a:pt x="202" y="0"/>
                  </a:lnTo>
                  <a:lnTo>
                    <a:pt x="269" y="0"/>
                  </a:ln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70" name="Freeform 10">
              <a:extLst>
                <a:ext uri="{FF2B5EF4-FFF2-40B4-BE49-F238E27FC236}">
                  <a16:creationId xmlns:a16="http://schemas.microsoft.com/office/drawing/2014/main" id="{A0EF9F6C-E9C6-49FB-B735-B2A2B20A2330}"/>
                </a:ext>
              </a:extLst>
            </p:cNvPr>
            <p:cNvSpPr>
              <a:spLocks/>
            </p:cNvSpPr>
            <p:nvPr userDrawn="1"/>
          </p:nvSpPr>
          <p:spPr bwMode="auto">
            <a:xfrm>
              <a:off x="15298738" y="831850"/>
              <a:ext cx="427037" cy="968375"/>
            </a:xfrm>
            <a:custGeom>
              <a:avLst/>
              <a:gdLst>
                <a:gd name="T0" fmla="*/ 85 w 113"/>
                <a:gd name="T1" fmla="*/ 70 h 254"/>
                <a:gd name="T2" fmla="*/ 85 w 113"/>
                <a:gd name="T3" fmla="*/ 56 h 254"/>
                <a:gd name="T4" fmla="*/ 57 w 113"/>
                <a:gd name="T5" fmla="*/ 28 h 254"/>
                <a:gd name="T6" fmla="*/ 29 w 113"/>
                <a:gd name="T7" fmla="*/ 56 h 254"/>
                <a:gd name="T8" fmla="*/ 29 w 113"/>
                <a:gd name="T9" fmla="*/ 197 h 254"/>
                <a:gd name="T10" fmla="*/ 57 w 113"/>
                <a:gd name="T11" fmla="*/ 226 h 254"/>
                <a:gd name="T12" fmla="*/ 85 w 113"/>
                <a:gd name="T13" fmla="*/ 197 h 254"/>
                <a:gd name="T14" fmla="*/ 85 w 113"/>
                <a:gd name="T15" fmla="*/ 183 h 254"/>
                <a:gd name="T16" fmla="*/ 113 w 113"/>
                <a:gd name="T17" fmla="*/ 183 h 254"/>
                <a:gd name="T18" fmla="*/ 113 w 113"/>
                <a:gd name="T19" fmla="*/ 197 h 254"/>
                <a:gd name="T20" fmla="*/ 57 w 113"/>
                <a:gd name="T21" fmla="*/ 254 h 254"/>
                <a:gd name="T22" fmla="*/ 0 w 113"/>
                <a:gd name="T23" fmla="*/ 197 h 254"/>
                <a:gd name="T24" fmla="*/ 0 w 113"/>
                <a:gd name="T25" fmla="*/ 56 h 254"/>
                <a:gd name="T26" fmla="*/ 57 w 113"/>
                <a:gd name="T27" fmla="*/ 0 h 254"/>
                <a:gd name="T28" fmla="*/ 113 w 113"/>
                <a:gd name="T29" fmla="*/ 56 h 254"/>
                <a:gd name="T30" fmla="*/ 113 w 113"/>
                <a:gd name="T31" fmla="*/ 70 h 254"/>
                <a:gd name="T32" fmla="*/ 85 w 113"/>
                <a:gd name="T33" fmla="*/ 7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3" h="254">
                  <a:moveTo>
                    <a:pt x="85" y="70"/>
                  </a:moveTo>
                  <a:cubicBezTo>
                    <a:pt x="85" y="56"/>
                    <a:pt x="85" y="56"/>
                    <a:pt x="85" y="56"/>
                  </a:cubicBezTo>
                  <a:cubicBezTo>
                    <a:pt x="85" y="41"/>
                    <a:pt x="72" y="28"/>
                    <a:pt x="57" y="28"/>
                  </a:cubicBezTo>
                  <a:cubicBezTo>
                    <a:pt x="41" y="28"/>
                    <a:pt x="29" y="41"/>
                    <a:pt x="29" y="56"/>
                  </a:cubicBezTo>
                  <a:cubicBezTo>
                    <a:pt x="29" y="197"/>
                    <a:pt x="29" y="197"/>
                    <a:pt x="29" y="197"/>
                  </a:cubicBezTo>
                  <a:cubicBezTo>
                    <a:pt x="29" y="213"/>
                    <a:pt x="41" y="226"/>
                    <a:pt x="57" y="226"/>
                  </a:cubicBezTo>
                  <a:cubicBezTo>
                    <a:pt x="72" y="226"/>
                    <a:pt x="85" y="213"/>
                    <a:pt x="85" y="197"/>
                  </a:cubicBezTo>
                  <a:cubicBezTo>
                    <a:pt x="85" y="183"/>
                    <a:pt x="85" y="183"/>
                    <a:pt x="85" y="183"/>
                  </a:cubicBezTo>
                  <a:cubicBezTo>
                    <a:pt x="113" y="183"/>
                    <a:pt x="113" y="183"/>
                    <a:pt x="113" y="183"/>
                  </a:cubicBezTo>
                  <a:cubicBezTo>
                    <a:pt x="113" y="197"/>
                    <a:pt x="113" y="197"/>
                    <a:pt x="113" y="197"/>
                  </a:cubicBezTo>
                  <a:cubicBezTo>
                    <a:pt x="113" y="229"/>
                    <a:pt x="88" y="254"/>
                    <a:pt x="57" y="254"/>
                  </a:cubicBezTo>
                  <a:cubicBezTo>
                    <a:pt x="26" y="254"/>
                    <a:pt x="0" y="229"/>
                    <a:pt x="0" y="197"/>
                  </a:cubicBezTo>
                  <a:cubicBezTo>
                    <a:pt x="0" y="56"/>
                    <a:pt x="0" y="56"/>
                    <a:pt x="0" y="56"/>
                  </a:cubicBezTo>
                  <a:cubicBezTo>
                    <a:pt x="0" y="25"/>
                    <a:pt x="26" y="0"/>
                    <a:pt x="57" y="0"/>
                  </a:cubicBezTo>
                  <a:cubicBezTo>
                    <a:pt x="88" y="0"/>
                    <a:pt x="113" y="25"/>
                    <a:pt x="113" y="56"/>
                  </a:cubicBezTo>
                  <a:cubicBezTo>
                    <a:pt x="113" y="70"/>
                    <a:pt x="113" y="70"/>
                    <a:pt x="113" y="70"/>
                  </a:cubicBezTo>
                  <a:lnTo>
                    <a:pt x="85" y="70"/>
                  </a:ln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71" name="Freeform 11">
              <a:extLst>
                <a:ext uri="{FF2B5EF4-FFF2-40B4-BE49-F238E27FC236}">
                  <a16:creationId xmlns:a16="http://schemas.microsoft.com/office/drawing/2014/main" id="{5F5BD382-2378-4F0E-9645-E1AE150D3895}"/>
                </a:ext>
              </a:extLst>
            </p:cNvPr>
            <p:cNvSpPr>
              <a:spLocks/>
            </p:cNvSpPr>
            <p:nvPr userDrawn="1"/>
          </p:nvSpPr>
          <p:spPr bwMode="auto">
            <a:xfrm>
              <a:off x="15835313" y="831850"/>
              <a:ext cx="427037" cy="968375"/>
            </a:xfrm>
            <a:custGeom>
              <a:avLst/>
              <a:gdLst>
                <a:gd name="T0" fmla="*/ 69 w 269"/>
                <a:gd name="T1" fmla="*/ 67 h 610"/>
                <a:gd name="T2" fmla="*/ 69 w 269"/>
                <a:gd name="T3" fmla="*/ 272 h 610"/>
                <a:gd name="T4" fmla="*/ 203 w 269"/>
                <a:gd name="T5" fmla="*/ 272 h 610"/>
                <a:gd name="T6" fmla="*/ 203 w 269"/>
                <a:gd name="T7" fmla="*/ 339 h 610"/>
                <a:gd name="T8" fmla="*/ 69 w 269"/>
                <a:gd name="T9" fmla="*/ 339 h 610"/>
                <a:gd name="T10" fmla="*/ 69 w 269"/>
                <a:gd name="T11" fmla="*/ 543 h 610"/>
                <a:gd name="T12" fmla="*/ 269 w 269"/>
                <a:gd name="T13" fmla="*/ 543 h 610"/>
                <a:gd name="T14" fmla="*/ 269 w 269"/>
                <a:gd name="T15" fmla="*/ 610 h 610"/>
                <a:gd name="T16" fmla="*/ 0 w 269"/>
                <a:gd name="T17" fmla="*/ 610 h 610"/>
                <a:gd name="T18" fmla="*/ 0 w 269"/>
                <a:gd name="T19" fmla="*/ 0 h 610"/>
                <a:gd name="T20" fmla="*/ 269 w 269"/>
                <a:gd name="T21" fmla="*/ 0 h 610"/>
                <a:gd name="T22" fmla="*/ 269 w 269"/>
                <a:gd name="T23" fmla="*/ 67 h 610"/>
                <a:gd name="T24" fmla="*/ 69 w 269"/>
                <a:gd name="T25" fmla="*/ 67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9" h="610">
                  <a:moveTo>
                    <a:pt x="69" y="67"/>
                  </a:moveTo>
                  <a:lnTo>
                    <a:pt x="69" y="272"/>
                  </a:lnTo>
                  <a:lnTo>
                    <a:pt x="203" y="272"/>
                  </a:lnTo>
                  <a:lnTo>
                    <a:pt x="203" y="339"/>
                  </a:lnTo>
                  <a:lnTo>
                    <a:pt x="69" y="339"/>
                  </a:lnTo>
                  <a:lnTo>
                    <a:pt x="69" y="543"/>
                  </a:lnTo>
                  <a:lnTo>
                    <a:pt x="269" y="543"/>
                  </a:lnTo>
                  <a:lnTo>
                    <a:pt x="269" y="610"/>
                  </a:lnTo>
                  <a:lnTo>
                    <a:pt x="0" y="610"/>
                  </a:lnTo>
                  <a:lnTo>
                    <a:pt x="0" y="0"/>
                  </a:lnTo>
                  <a:lnTo>
                    <a:pt x="269" y="0"/>
                  </a:lnTo>
                  <a:lnTo>
                    <a:pt x="269" y="67"/>
                  </a:lnTo>
                  <a:lnTo>
                    <a:pt x="69" y="67"/>
                  </a:ln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72" name="Freeform 12">
              <a:extLst>
                <a:ext uri="{FF2B5EF4-FFF2-40B4-BE49-F238E27FC236}">
                  <a16:creationId xmlns:a16="http://schemas.microsoft.com/office/drawing/2014/main" id="{BDDFDDE3-A3EB-421B-9D31-2A008A9858A9}"/>
                </a:ext>
              </a:extLst>
            </p:cNvPr>
            <p:cNvSpPr>
              <a:spLocks noEditPoints="1"/>
            </p:cNvSpPr>
            <p:nvPr userDrawn="1"/>
          </p:nvSpPr>
          <p:spPr bwMode="auto">
            <a:xfrm>
              <a:off x="12923838" y="2101850"/>
              <a:ext cx="427037" cy="968375"/>
            </a:xfrm>
            <a:custGeom>
              <a:avLst/>
              <a:gdLst>
                <a:gd name="T0" fmla="*/ 113 w 113"/>
                <a:gd name="T1" fmla="*/ 56 h 254"/>
                <a:gd name="T2" fmla="*/ 113 w 113"/>
                <a:gd name="T3" fmla="*/ 84 h 254"/>
                <a:gd name="T4" fmla="*/ 99 w 113"/>
                <a:gd name="T5" fmla="*/ 122 h 254"/>
                <a:gd name="T6" fmla="*/ 94 w 113"/>
                <a:gd name="T7" fmla="*/ 127 h 254"/>
                <a:gd name="T8" fmla="*/ 87 w 113"/>
                <a:gd name="T9" fmla="*/ 132 h 254"/>
                <a:gd name="T10" fmla="*/ 82 w 113"/>
                <a:gd name="T11" fmla="*/ 135 h 254"/>
                <a:gd name="T12" fmla="*/ 82 w 113"/>
                <a:gd name="T13" fmla="*/ 135 h 254"/>
                <a:gd name="T14" fmla="*/ 74 w 113"/>
                <a:gd name="T15" fmla="*/ 139 h 254"/>
                <a:gd name="T16" fmla="*/ 68 w 113"/>
                <a:gd name="T17" fmla="*/ 143 h 254"/>
                <a:gd name="T18" fmla="*/ 28 w 113"/>
                <a:gd name="T19" fmla="*/ 166 h 254"/>
                <a:gd name="T20" fmla="*/ 28 w 113"/>
                <a:gd name="T21" fmla="*/ 254 h 254"/>
                <a:gd name="T22" fmla="*/ 0 w 113"/>
                <a:gd name="T23" fmla="*/ 254 h 254"/>
                <a:gd name="T24" fmla="*/ 0 w 113"/>
                <a:gd name="T25" fmla="*/ 0 h 254"/>
                <a:gd name="T26" fmla="*/ 57 w 113"/>
                <a:gd name="T27" fmla="*/ 0 h 254"/>
                <a:gd name="T28" fmla="*/ 113 w 113"/>
                <a:gd name="T29" fmla="*/ 56 h 254"/>
                <a:gd name="T30" fmla="*/ 28 w 113"/>
                <a:gd name="T31" fmla="*/ 133 h 254"/>
                <a:gd name="T32" fmla="*/ 63 w 113"/>
                <a:gd name="T33" fmla="*/ 113 h 254"/>
                <a:gd name="T34" fmla="*/ 68 w 113"/>
                <a:gd name="T35" fmla="*/ 110 h 254"/>
                <a:gd name="T36" fmla="*/ 69 w 113"/>
                <a:gd name="T37" fmla="*/ 110 h 254"/>
                <a:gd name="T38" fmla="*/ 72 w 113"/>
                <a:gd name="T39" fmla="*/ 108 h 254"/>
                <a:gd name="T40" fmla="*/ 85 w 113"/>
                <a:gd name="T41" fmla="*/ 84 h 254"/>
                <a:gd name="T42" fmla="*/ 85 w 113"/>
                <a:gd name="T43" fmla="*/ 56 h 254"/>
                <a:gd name="T44" fmla="*/ 57 w 113"/>
                <a:gd name="T45" fmla="*/ 28 h 254"/>
                <a:gd name="T46" fmla="*/ 57 w 113"/>
                <a:gd name="T47" fmla="*/ 28 h 254"/>
                <a:gd name="T48" fmla="*/ 28 w 113"/>
                <a:gd name="T49" fmla="*/ 28 h 254"/>
                <a:gd name="T50" fmla="*/ 28 w 113"/>
                <a:gd name="T51" fmla="*/ 133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3" h="254">
                  <a:moveTo>
                    <a:pt x="113" y="56"/>
                  </a:moveTo>
                  <a:cubicBezTo>
                    <a:pt x="113" y="84"/>
                    <a:pt x="113" y="84"/>
                    <a:pt x="113" y="84"/>
                  </a:cubicBezTo>
                  <a:cubicBezTo>
                    <a:pt x="113" y="99"/>
                    <a:pt x="108" y="112"/>
                    <a:pt x="99" y="122"/>
                  </a:cubicBezTo>
                  <a:cubicBezTo>
                    <a:pt x="97" y="123"/>
                    <a:pt x="96" y="125"/>
                    <a:pt x="94" y="127"/>
                  </a:cubicBezTo>
                  <a:cubicBezTo>
                    <a:pt x="92" y="129"/>
                    <a:pt x="89" y="130"/>
                    <a:pt x="87" y="132"/>
                  </a:cubicBezTo>
                  <a:cubicBezTo>
                    <a:pt x="86" y="133"/>
                    <a:pt x="84" y="134"/>
                    <a:pt x="82" y="135"/>
                  </a:cubicBezTo>
                  <a:cubicBezTo>
                    <a:pt x="82" y="135"/>
                    <a:pt x="82" y="135"/>
                    <a:pt x="82" y="135"/>
                  </a:cubicBezTo>
                  <a:cubicBezTo>
                    <a:pt x="74" y="139"/>
                    <a:pt x="74" y="139"/>
                    <a:pt x="74" y="139"/>
                  </a:cubicBezTo>
                  <a:cubicBezTo>
                    <a:pt x="68" y="143"/>
                    <a:pt x="68" y="143"/>
                    <a:pt x="68" y="143"/>
                  </a:cubicBezTo>
                  <a:cubicBezTo>
                    <a:pt x="28" y="166"/>
                    <a:pt x="28" y="166"/>
                    <a:pt x="28" y="166"/>
                  </a:cubicBezTo>
                  <a:cubicBezTo>
                    <a:pt x="28" y="254"/>
                    <a:pt x="28" y="254"/>
                    <a:pt x="28" y="254"/>
                  </a:cubicBezTo>
                  <a:cubicBezTo>
                    <a:pt x="0" y="254"/>
                    <a:pt x="0" y="254"/>
                    <a:pt x="0" y="254"/>
                  </a:cubicBezTo>
                  <a:cubicBezTo>
                    <a:pt x="0" y="0"/>
                    <a:pt x="0" y="0"/>
                    <a:pt x="0" y="0"/>
                  </a:cubicBezTo>
                  <a:cubicBezTo>
                    <a:pt x="57" y="0"/>
                    <a:pt x="57" y="0"/>
                    <a:pt x="57" y="0"/>
                  </a:cubicBezTo>
                  <a:cubicBezTo>
                    <a:pt x="88" y="0"/>
                    <a:pt x="113" y="25"/>
                    <a:pt x="113" y="56"/>
                  </a:cubicBezTo>
                  <a:close/>
                  <a:moveTo>
                    <a:pt x="28" y="133"/>
                  </a:moveTo>
                  <a:cubicBezTo>
                    <a:pt x="63" y="113"/>
                    <a:pt x="63" y="113"/>
                    <a:pt x="63" y="113"/>
                  </a:cubicBezTo>
                  <a:cubicBezTo>
                    <a:pt x="68" y="110"/>
                    <a:pt x="68" y="110"/>
                    <a:pt x="68" y="110"/>
                  </a:cubicBezTo>
                  <a:cubicBezTo>
                    <a:pt x="69" y="110"/>
                    <a:pt x="69" y="110"/>
                    <a:pt x="69" y="110"/>
                  </a:cubicBezTo>
                  <a:cubicBezTo>
                    <a:pt x="72" y="108"/>
                    <a:pt x="72" y="108"/>
                    <a:pt x="72" y="108"/>
                  </a:cubicBezTo>
                  <a:cubicBezTo>
                    <a:pt x="80" y="103"/>
                    <a:pt x="85" y="94"/>
                    <a:pt x="85" y="84"/>
                  </a:cubicBezTo>
                  <a:cubicBezTo>
                    <a:pt x="85" y="56"/>
                    <a:pt x="85" y="56"/>
                    <a:pt x="85" y="56"/>
                  </a:cubicBezTo>
                  <a:cubicBezTo>
                    <a:pt x="85" y="41"/>
                    <a:pt x="73" y="28"/>
                    <a:pt x="57" y="28"/>
                  </a:cubicBezTo>
                  <a:cubicBezTo>
                    <a:pt x="57" y="28"/>
                    <a:pt x="57" y="28"/>
                    <a:pt x="57" y="28"/>
                  </a:cubicBezTo>
                  <a:cubicBezTo>
                    <a:pt x="28" y="28"/>
                    <a:pt x="28" y="28"/>
                    <a:pt x="28" y="28"/>
                  </a:cubicBezTo>
                  <a:lnTo>
                    <a:pt x="28" y="133"/>
                  </a:ln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73" name="Freeform 13">
              <a:extLst>
                <a:ext uri="{FF2B5EF4-FFF2-40B4-BE49-F238E27FC236}">
                  <a16:creationId xmlns:a16="http://schemas.microsoft.com/office/drawing/2014/main" id="{8E52846F-89DA-457C-BF4F-AC283F8618C0}"/>
                </a:ext>
              </a:extLst>
            </p:cNvPr>
            <p:cNvSpPr>
              <a:spLocks noEditPoints="1"/>
            </p:cNvSpPr>
            <p:nvPr userDrawn="1"/>
          </p:nvSpPr>
          <p:spPr bwMode="auto">
            <a:xfrm>
              <a:off x="13350875" y="2101850"/>
              <a:ext cx="538162" cy="971550"/>
            </a:xfrm>
            <a:custGeom>
              <a:avLst/>
              <a:gdLst>
                <a:gd name="T0" fmla="*/ 339 w 339"/>
                <a:gd name="T1" fmla="*/ 612 h 612"/>
                <a:gd name="T2" fmla="*/ 269 w 339"/>
                <a:gd name="T3" fmla="*/ 612 h 612"/>
                <a:gd name="T4" fmla="*/ 234 w 339"/>
                <a:gd name="T5" fmla="*/ 442 h 612"/>
                <a:gd name="T6" fmla="*/ 86 w 339"/>
                <a:gd name="T7" fmla="*/ 528 h 612"/>
                <a:gd name="T8" fmla="*/ 67 w 339"/>
                <a:gd name="T9" fmla="*/ 612 h 612"/>
                <a:gd name="T10" fmla="*/ 0 w 339"/>
                <a:gd name="T11" fmla="*/ 612 h 612"/>
                <a:gd name="T12" fmla="*/ 19 w 339"/>
                <a:gd name="T13" fmla="*/ 521 h 612"/>
                <a:gd name="T14" fmla="*/ 29 w 339"/>
                <a:gd name="T15" fmla="*/ 483 h 612"/>
                <a:gd name="T16" fmla="*/ 136 w 339"/>
                <a:gd name="T17" fmla="*/ 0 h 612"/>
                <a:gd name="T18" fmla="*/ 203 w 339"/>
                <a:gd name="T19" fmla="*/ 0 h 612"/>
                <a:gd name="T20" fmla="*/ 279 w 339"/>
                <a:gd name="T21" fmla="*/ 338 h 612"/>
                <a:gd name="T22" fmla="*/ 293 w 339"/>
                <a:gd name="T23" fmla="*/ 408 h 612"/>
                <a:gd name="T24" fmla="*/ 339 w 339"/>
                <a:gd name="T25" fmla="*/ 612 h 612"/>
                <a:gd name="T26" fmla="*/ 217 w 339"/>
                <a:gd name="T27" fmla="*/ 374 h 612"/>
                <a:gd name="T28" fmla="*/ 169 w 339"/>
                <a:gd name="T29" fmla="*/ 151 h 612"/>
                <a:gd name="T30" fmla="*/ 105 w 339"/>
                <a:gd name="T31" fmla="*/ 439 h 612"/>
                <a:gd name="T32" fmla="*/ 217 w 339"/>
                <a:gd name="T33" fmla="*/ 374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9" h="612">
                  <a:moveTo>
                    <a:pt x="339" y="612"/>
                  </a:moveTo>
                  <a:lnTo>
                    <a:pt x="269" y="612"/>
                  </a:lnTo>
                  <a:lnTo>
                    <a:pt x="234" y="442"/>
                  </a:lnTo>
                  <a:lnTo>
                    <a:pt x="86" y="528"/>
                  </a:lnTo>
                  <a:lnTo>
                    <a:pt x="67" y="612"/>
                  </a:lnTo>
                  <a:lnTo>
                    <a:pt x="0" y="612"/>
                  </a:lnTo>
                  <a:lnTo>
                    <a:pt x="19" y="521"/>
                  </a:lnTo>
                  <a:lnTo>
                    <a:pt x="29" y="483"/>
                  </a:lnTo>
                  <a:lnTo>
                    <a:pt x="136" y="0"/>
                  </a:lnTo>
                  <a:lnTo>
                    <a:pt x="203" y="0"/>
                  </a:lnTo>
                  <a:lnTo>
                    <a:pt x="279" y="338"/>
                  </a:lnTo>
                  <a:lnTo>
                    <a:pt x="293" y="408"/>
                  </a:lnTo>
                  <a:lnTo>
                    <a:pt x="339" y="612"/>
                  </a:lnTo>
                  <a:close/>
                  <a:moveTo>
                    <a:pt x="217" y="374"/>
                  </a:moveTo>
                  <a:lnTo>
                    <a:pt x="169" y="151"/>
                  </a:lnTo>
                  <a:lnTo>
                    <a:pt x="105" y="439"/>
                  </a:lnTo>
                  <a:lnTo>
                    <a:pt x="217" y="374"/>
                  </a:ln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74" name="Freeform 14">
              <a:extLst>
                <a:ext uri="{FF2B5EF4-FFF2-40B4-BE49-F238E27FC236}">
                  <a16:creationId xmlns:a16="http://schemas.microsoft.com/office/drawing/2014/main" id="{25E082C5-F3B3-4691-933C-99CE17AF59E6}"/>
                </a:ext>
              </a:extLst>
            </p:cNvPr>
            <p:cNvSpPr>
              <a:spLocks noEditPoints="1"/>
            </p:cNvSpPr>
            <p:nvPr userDrawn="1"/>
          </p:nvSpPr>
          <p:spPr bwMode="auto">
            <a:xfrm>
              <a:off x="13979525" y="2101850"/>
              <a:ext cx="427037" cy="968375"/>
            </a:xfrm>
            <a:custGeom>
              <a:avLst/>
              <a:gdLst>
                <a:gd name="T0" fmla="*/ 76 w 113"/>
                <a:gd name="T1" fmla="*/ 100 h 254"/>
                <a:gd name="T2" fmla="*/ 113 w 113"/>
                <a:gd name="T3" fmla="*/ 254 h 254"/>
                <a:gd name="T4" fmla="*/ 84 w 113"/>
                <a:gd name="T5" fmla="*/ 254 h 254"/>
                <a:gd name="T6" fmla="*/ 50 w 113"/>
                <a:gd name="T7" fmla="*/ 115 h 254"/>
                <a:gd name="T8" fmla="*/ 28 w 113"/>
                <a:gd name="T9" fmla="*/ 128 h 254"/>
                <a:gd name="T10" fmla="*/ 28 w 113"/>
                <a:gd name="T11" fmla="*/ 254 h 254"/>
                <a:gd name="T12" fmla="*/ 0 w 113"/>
                <a:gd name="T13" fmla="*/ 254 h 254"/>
                <a:gd name="T14" fmla="*/ 0 w 113"/>
                <a:gd name="T15" fmla="*/ 0 h 254"/>
                <a:gd name="T16" fmla="*/ 56 w 113"/>
                <a:gd name="T17" fmla="*/ 0 h 254"/>
                <a:gd name="T18" fmla="*/ 113 w 113"/>
                <a:gd name="T19" fmla="*/ 56 h 254"/>
                <a:gd name="T20" fmla="*/ 112 w 113"/>
                <a:gd name="T21" fmla="*/ 63 h 254"/>
                <a:gd name="T22" fmla="*/ 98 w 113"/>
                <a:gd name="T23" fmla="*/ 87 h 254"/>
                <a:gd name="T24" fmla="*/ 76 w 113"/>
                <a:gd name="T25" fmla="*/ 100 h 254"/>
                <a:gd name="T26" fmla="*/ 70 w 113"/>
                <a:gd name="T27" fmla="*/ 71 h 254"/>
                <a:gd name="T28" fmla="*/ 83 w 113"/>
                <a:gd name="T29" fmla="*/ 57 h 254"/>
                <a:gd name="T30" fmla="*/ 83 w 113"/>
                <a:gd name="T31" fmla="*/ 52 h 254"/>
                <a:gd name="T32" fmla="*/ 55 w 113"/>
                <a:gd name="T33" fmla="*/ 24 h 254"/>
                <a:gd name="T34" fmla="*/ 55 w 113"/>
                <a:gd name="T35" fmla="*/ 24 h 254"/>
                <a:gd name="T36" fmla="*/ 26 w 113"/>
                <a:gd name="T37" fmla="*/ 24 h 254"/>
                <a:gd name="T38" fmla="*/ 26 w 113"/>
                <a:gd name="T39" fmla="*/ 96 h 254"/>
                <a:gd name="T40" fmla="*/ 70 w 113"/>
                <a:gd name="T41" fmla="*/ 71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3" h="254">
                  <a:moveTo>
                    <a:pt x="76" y="100"/>
                  </a:moveTo>
                  <a:cubicBezTo>
                    <a:pt x="113" y="254"/>
                    <a:pt x="113" y="254"/>
                    <a:pt x="113" y="254"/>
                  </a:cubicBezTo>
                  <a:cubicBezTo>
                    <a:pt x="84" y="254"/>
                    <a:pt x="84" y="254"/>
                    <a:pt x="84" y="254"/>
                  </a:cubicBezTo>
                  <a:cubicBezTo>
                    <a:pt x="50" y="115"/>
                    <a:pt x="50" y="115"/>
                    <a:pt x="50" y="115"/>
                  </a:cubicBezTo>
                  <a:cubicBezTo>
                    <a:pt x="28" y="128"/>
                    <a:pt x="28" y="128"/>
                    <a:pt x="28" y="128"/>
                  </a:cubicBezTo>
                  <a:cubicBezTo>
                    <a:pt x="28" y="254"/>
                    <a:pt x="28" y="254"/>
                    <a:pt x="28" y="254"/>
                  </a:cubicBezTo>
                  <a:cubicBezTo>
                    <a:pt x="0" y="254"/>
                    <a:pt x="0" y="254"/>
                    <a:pt x="0" y="254"/>
                  </a:cubicBezTo>
                  <a:cubicBezTo>
                    <a:pt x="0" y="0"/>
                    <a:pt x="0" y="0"/>
                    <a:pt x="0" y="0"/>
                  </a:cubicBezTo>
                  <a:cubicBezTo>
                    <a:pt x="56" y="0"/>
                    <a:pt x="56" y="0"/>
                    <a:pt x="56" y="0"/>
                  </a:cubicBezTo>
                  <a:cubicBezTo>
                    <a:pt x="88" y="0"/>
                    <a:pt x="113" y="25"/>
                    <a:pt x="113" y="56"/>
                  </a:cubicBezTo>
                  <a:cubicBezTo>
                    <a:pt x="112" y="63"/>
                    <a:pt x="112" y="63"/>
                    <a:pt x="112" y="63"/>
                  </a:cubicBezTo>
                  <a:cubicBezTo>
                    <a:pt x="111" y="76"/>
                    <a:pt x="111" y="80"/>
                    <a:pt x="98" y="87"/>
                  </a:cubicBezTo>
                  <a:lnTo>
                    <a:pt x="76" y="100"/>
                  </a:lnTo>
                  <a:close/>
                  <a:moveTo>
                    <a:pt x="70" y="71"/>
                  </a:moveTo>
                  <a:cubicBezTo>
                    <a:pt x="76" y="67"/>
                    <a:pt x="83" y="64"/>
                    <a:pt x="83" y="57"/>
                  </a:cubicBezTo>
                  <a:cubicBezTo>
                    <a:pt x="83" y="52"/>
                    <a:pt x="83" y="52"/>
                    <a:pt x="83" y="52"/>
                  </a:cubicBezTo>
                  <a:cubicBezTo>
                    <a:pt x="83" y="37"/>
                    <a:pt x="71" y="24"/>
                    <a:pt x="55" y="24"/>
                  </a:cubicBezTo>
                  <a:cubicBezTo>
                    <a:pt x="55" y="24"/>
                    <a:pt x="55" y="24"/>
                    <a:pt x="55" y="24"/>
                  </a:cubicBezTo>
                  <a:cubicBezTo>
                    <a:pt x="26" y="24"/>
                    <a:pt x="26" y="24"/>
                    <a:pt x="26" y="24"/>
                  </a:cubicBezTo>
                  <a:cubicBezTo>
                    <a:pt x="26" y="96"/>
                    <a:pt x="26" y="96"/>
                    <a:pt x="26" y="96"/>
                  </a:cubicBezTo>
                  <a:lnTo>
                    <a:pt x="70" y="71"/>
                  </a:ln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75" name="Freeform 15">
              <a:extLst>
                <a:ext uri="{FF2B5EF4-FFF2-40B4-BE49-F238E27FC236}">
                  <a16:creationId xmlns:a16="http://schemas.microsoft.com/office/drawing/2014/main" id="{DA3F21FF-2069-479A-A2B1-3D9692A25652}"/>
                </a:ext>
              </a:extLst>
            </p:cNvPr>
            <p:cNvSpPr>
              <a:spLocks/>
            </p:cNvSpPr>
            <p:nvPr userDrawn="1"/>
          </p:nvSpPr>
          <p:spPr bwMode="auto">
            <a:xfrm>
              <a:off x="14516100" y="2101850"/>
              <a:ext cx="533400" cy="968375"/>
            </a:xfrm>
            <a:custGeom>
              <a:avLst/>
              <a:gdLst>
                <a:gd name="T0" fmla="*/ 188 w 336"/>
                <a:gd name="T1" fmla="*/ 233 h 610"/>
                <a:gd name="T2" fmla="*/ 336 w 336"/>
                <a:gd name="T3" fmla="*/ 610 h 610"/>
                <a:gd name="T4" fmla="*/ 264 w 336"/>
                <a:gd name="T5" fmla="*/ 610 h 610"/>
                <a:gd name="T6" fmla="*/ 143 w 336"/>
                <a:gd name="T7" fmla="*/ 305 h 610"/>
                <a:gd name="T8" fmla="*/ 67 w 336"/>
                <a:gd name="T9" fmla="*/ 422 h 610"/>
                <a:gd name="T10" fmla="*/ 67 w 336"/>
                <a:gd name="T11" fmla="*/ 610 h 610"/>
                <a:gd name="T12" fmla="*/ 0 w 336"/>
                <a:gd name="T13" fmla="*/ 610 h 610"/>
                <a:gd name="T14" fmla="*/ 0 w 336"/>
                <a:gd name="T15" fmla="*/ 0 h 610"/>
                <a:gd name="T16" fmla="*/ 67 w 336"/>
                <a:gd name="T17" fmla="*/ 0 h 610"/>
                <a:gd name="T18" fmla="*/ 67 w 336"/>
                <a:gd name="T19" fmla="*/ 295 h 610"/>
                <a:gd name="T20" fmla="*/ 112 w 336"/>
                <a:gd name="T21" fmla="*/ 226 h 610"/>
                <a:gd name="T22" fmla="*/ 157 w 336"/>
                <a:gd name="T23" fmla="*/ 156 h 610"/>
                <a:gd name="T24" fmla="*/ 257 w 336"/>
                <a:gd name="T25" fmla="*/ 0 h 610"/>
                <a:gd name="T26" fmla="*/ 336 w 336"/>
                <a:gd name="T27" fmla="*/ 0 h 610"/>
                <a:gd name="T28" fmla="*/ 188 w 336"/>
                <a:gd name="T29" fmla="*/ 233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6" h="610">
                  <a:moveTo>
                    <a:pt x="188" y="233"/>
                  </a:moveTo>
                  <a:lnTo>
                    <a:pt x="336" y="610"/>
                  </a:lnTo>
                  <a:lnTo>
                    <a:pt x="264" y="610"/>
                  </a:lnTo>
                  <a:lnTo>
                    <a:pt x="143" y="305"/>
                  </a:lnTo>
                  <a:lnTo>
                    <a:pt x="67" y="422"/>
                  </a:lnTo>
                  <a:lnTo>
                    <a:pt x="67" y="610"/>
                  </a:lnTo>
                  <a:lnTo>
                    <a:pt x="0" y="610"/>
                  </a:lnTo>
                  <a:lnTo>
                    <a:pt x="0" y="0"/>
                  </a:lnTo>
                  <a:lnTo>
                    <a:pt x="67" y="0"/>
                  </a:lnTo>
                  <a:lnTo>
                    <a:pt x="67" y="295"/>
                  </a:lnTo>
                  <a:lnTo>
                    <a:pt x="112" y="226"/>
                  </a:lnTo>
                  <a:lnTo>
                    <a:pt x="157" y="156"/>
                  </a:lnTo>
                  <a:lnTo>
                    <a:pt x="257" y="0"/>
                  </a:lnTo>
                  <a:lnTo>
                    <a:pt x="336" y="0"/>
                  </a:lnTo>
                  <a:lnTo>
                    <a:pt x="188" y="233"/>
                  </a:ln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76" name="Freeform 16">
              <a:extLst>
                <a:ext uri="{FF2B5EF4-FFF2-40B4-BE49-F238E27FC236}">
                  <a16:creationId xmlns:a16="http://schemas.microsoft.com/office/drawing/2014/main" id="{6662D4DB-3929-49CD-BA6B-BDC2FEFEE66F}"/>
                </a:ext>
              </a:extLst>
            </p:cNvPr>
            <p:cNvSpPr>
              <a:spLocks noEditPoints="1"/>
            </p:cNvSpPr>
            <p:nvPr userDrawn="1"/>
          </p:nvSpPr>
          <p:spPr bwMode="auto">
            <a:xfrm>
              <a:off x="12923838" y="-441325"/>
              <a:ext cx="427037" cy="968375"/>
            </a:xfrm>
            <a:custGeom>
              <a:avLst/>
              <a:gdLst>
                <a:gd name="T0" fmla="*/ 113 w 113"/>
                <a:gd name="T1" fmla="*/ 56 h 254"/>
                <a:gd name="T2" fmla="*/ 113 w 113"/>
                <a:gd name="T3" fmla="*/ 85 h 254"/>
                <a:gd name="T4" fmla="*/ 99 w 113"/>
                <a:gd name="T5" fmla="*/ 122 h 254"/>
                <a:gd name="T6" fmla="*/ 94 w 113"/>
                <a:gd name="T7" fmla="*/ 127 h 254"/>
                <a:gd name="T8" fmla="*/ 87 w 113"/>
                <a:gd name="T9" fmla="*/ 132 h 254"/>
                <a:gd name="T10" fmla="*/ 82 w 113"/>
                <a:gd name="T11" fmla="*/ 135 h 254"/>
                <a:gd name="T12" fmla="*/ 82 w 113"/>
                <a:gd name="T13" fmla="*/ 135 h 254"/>
                <a:gd name="T14" fmla="*/ 74 w 113"/>
                <a:gd name="T15" fmla="*/ 140 h 254"/>
                <a:gd name="T16" fmla="*/ 68 w 113"/>
                <a:gd name="T17" fmla="*/ 143 h 254"/>
                <a:gd name="T18" fmla="*/ 28 w 113"/>
                <a:gd name="T19" fmla="*/ 166 h 254"/>
                <a:gd name="T20" fmla="*/ 28 w 113"/>
                <a:gd name="T21" fmla="*/ 254 h 254"/>
                <a:gd name="T22" fmla="*/ 0 w 113"/>
                <a:gd name="T23" fmla="*/ 254 h 254"/>
                <a:gd name="T24" fmla="*/ 0 w 113"/>
                <a:gd name="T25" fmla="*/ 0 h 254"/>
                <a:gd name="T26" fmla="*/ 57 w 113"/>
                <a:gd name="T27" fmla="*/ 0 h 254"/>
                <a:gd name="T28" fmla="*/ 113 w 113"/>
                <a:gd name="T29" fmla="*/ 56 h 254"/>
                <a:gd name="T30" fmla="*/ 28 w 113"/>
                <a:gd name="T31" fmla="*/ 134 h 254"/>
                <a:gd name="T32" fmla="*/ 63 w 113"/>
                <a:gd name="T33" fmla="*/ 113 h 254"/>
                <a:gd name="T34" fmla="*/ 68 w 113"/>
                <a:gd name="T35" fmla="*/ 111 h 254"/>
                <a:gd name="T36" fmla="*/ 69 w 113"/>
                <a:gd name="T37" fmla="*/ 110 h 254"/>
                <a:gd name="T38" fmla="*/ 72 w 113"/>
                <a:gd name="T39" fmla="*/ 108 h 254"/>
                <a:gd name="T40" fmla="*/ 85 w 113"/>
                <a:gd name="T41" fmla="*/ 85 h 254"/>
                <a:gd name="T42" fmla="*/ 85 w 113"/>
                <a:gd name="T43" fmla="*/ 56 h 254"/>
                <a:gd name="T44" fmla="*/ 57 w 113"/>
                <a:gd name="T45" fmla="*/ 28 h 254"/>
                <a:gd name="T46" fmla="*/ 57 w 113"/>
                <a:gd name="T47" fmla="*/ 28 h 254"/>
                <a:gd name="T48" fmla="*/ 28 w 113"/>
                <a:gd name="T49" fmla="*/ 28 h 254"/>
                <a:gd name="T50" fmla="*/ 28 w 113"/>
                <a:gd name="T51" fmla="*/ 13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3" h="254">
                  <a:moveTo>
                    <a:pt x="113" y="56"/>
                  </a:moveTo>
                  <a:cubicBezTo>
                    <a:pt x="113" y="85"/>
                    <a:pt x="113" y="85"/>
                    <a:pt x="113" y="85"/>
                  </a:cubicBezTo>
                  <a:cubicBezTo>
                    <a:pt x="113" y="99"/>
                    <a:pt x="108" y="112"/>
                    <a:pt x="99" y="122"/>
                  </a:cubicBezTo>
                  <a:cubicBezTo>
                    <a:pt x="97" y="124"/>
                    <a:pt x="96" y="126"/>
                    <a:pt x="94" y="127"/>
                  </a:cubicBezTo>
                  <a:cubicBezTo>
                    <a:pt x="92" y="129"/>
                    <a:pt x="89" y="131"/>
                    <a:pt x="87" y="132"/>
                  </a:cubicBezTo>
                  <a:cubicBezTo>
                    <a:pt x="86" y="133"/>
                    <a:pt x="84" y="134"/>
                    <a:pt x="82" y="135"/>
                  </a:cubicBezTo>
                  <a:cubicBezTo>
                    <a:pt x="82" y="135"/>
                    <a:pt x="82" y="135"/>
                    <a:pt x="82" y="135"/>
                  </a:cubicBezTo>
                  <a:cubicBezTo>
                    <a:pt x="74" y="140"/>
                    <a:pt x="74" y="140"/>
                    <a:pt x="74" y="140"/>
                  </a:cubicBezTo>
                  <a:cubicBezTo>
                    <a:pt x="68" y="143"/>
                    <a:pt x="68" y="143"/>
                    <a:pt x="68" y="143"/>
                  </a:cubicBezTo>
                  <a:cubicBezTo>
                    <a:pt x="28" y="166"/>
                    <a:pt x="28" y="166"/>
                    <a:pt x="28" y="166"/>
                  </a:cubicBezTo>
                  <a:cubicBezTo>
                    <a:pt x="28" y="254"/>
                    <a:pt x="28" y="254"/>
                    <a:pt x="28" y="254"/>
                  </a:cubicBezTo>
                  <a:cubicBezTo>
                    <a:pt x="0" y="254"/>
                    <a:pt x="0" y="254"/>
                    <a:pt x="0" y="254"/>
                  </a:cubicBezTo>
                  <a:cubicBezTo>
                    <a:pt x="0" y="0"/>
                    <a:pt x="0" y="0"/>
                    <a:pt x="0" y="0"/>
                  </a:cubicBezTo>
                  <a:cubicBezTo>
                    <a:pt x="57" y="0"/>
                    <a:pt x="57" y="0"/>
                    <a:pt x="57" y="0"/>
                  </a:cubicBezTo>
                  <a:cubicBezTo>
                    <a:pt x="88" y="0"/>
                    <a:pt x="113" y="25"/>
                    <a:pt x="113" y="56"/>
                  </a:cubicBezTo>
                  <a:close/>
                  <a:moveTo>
                    <a:pt x="28" y="134"/>
                  </a:moveTo>
                  <a:cubicBezTo>
                    <a:pt x="63" y="113"/>
                    <a:pt x="63" y="113"/>
                    <a:pt x="63" y="113"/>
                  </a:cubicBezTo>
                  <a:cubicBezTo>
                    <a:pt x="68" y="111"/>
                    <a:pt x="68" y="111"/>
                    <a:pt x="68" y="111"/>
                  </a:cubicBezTo>
                  <a:cubicBezTo>
                    <a:pt x="69" y="110"/>
                    <a:pt x="69" y="110"/>
                    <a:pt x="69" y="110"/>
                  </a:cubicBezTo>
                  <a:cubicBezTo>
                    <a:pt x="72" y="108"/>
                    <a:pt x="72" y="108"/>
                    <a:pt x="72" y="108"/>
                  </a:cubicBezTo>
                  <a:cubicBezTo>
                    <a:pt x="80" y="103"/>
                    <a:pt x="85" y="94"/>
                    <a:pt x="85" y="85"/>
                  </a:cubicBezTo>
                  <a:cubicBezTo>
                    <a:pt x="85" y="56"/>
                    <a:pt x="85" y="56"/>
                    <a:pt x="85" y="56"/>
                  </a:cubicBezTo>
                  <a:cubicBezTo>
                    <a:pt x="85" y="41"/>
                    <a:pt x="73" y="29"/>
                    <a:pt x="57" y="28"/>
                  </a:cubicBezTo>
                  <a:cubicBezTo>
                    <a:pt x="57" y="28"/>
                    <a:pt x="57" y="28"/>
                    <a:pt x="57" y="28"/>
                  </a:cubicBezTo>
                  <a:cubicBezTo>
                    <a:pt x="28" y="28"/>
                    <a:pt x="28" y="28"/>
                    <a:pt x="28" y="28"/>
                  </a:cubicBezTo>
                  <a:lnTo>
                    <a:pt x="28" y="134"/>
                  </a:ln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77" name="Rectangle 17">
              <a:extLst>
                <a:ext uri="{FF2B5EF4-FFF2-40B4-BE49-F238E27FC236}">
                  <a16:creationId xmlns:a16="http://schemas.microsoft.com/office/drawing/2014/main" id="{C52728CF-DA32-4D56-84CC-75F555FF17D0}"/>
                </a:ext>
              </a:extLst>
            </p:cNvPr>
            <p:cNvSpPr>
              <a:spLocks noChangeArrowheads="1"/>
            </p:cNvSpPr>
            <p:nvPr userDrawn="1"/>
          </p:nvSpPr>
          <p:spPr bwMode="auto">
            <a:xfrm>
              <a:off x="13460413" y="-441325"/>
              <a:ext cx="106362" cy="973138"/>
            </a:xfrm>
            <a:prstGeom prst="rect">
              <a:avLst/>
            </a:prstGeom>
            <a:grpFill/>
            <a:ln>
              <a:noFill/>
            </a:ln>
          </p:spPr>
          <p:txBody>
            <a:bodyPr vert="horz" wrap="square" lIns="91440" tIns="45720" rIns="91440" bIns="45720" numCol="1" anchor="t" anchorCtr="0" compatLnSpc="1">
              <a:prstTxWarp prst="textNoShape">
                <a:avLst/>
              </a:prstTxWarp>
            </a:bodyPr>
            <a:lstStyle/>
            <a:p>
              <a:endParaRPr lang="sv-SE"/>
            </a:p>
          </p:txBody>
        </p:sp>
        <p:sp>
          <p:nvSpPr>
            <p:cNvPr id="78" name="Freeform 18">
              <a:extLst>
                <a:ext uri="{FF2B5EF4-FFF2-40B4-BE49-F238E27FC236}">
                  <a16:creationId xmlns:a16="http://schemas.microsoft.com/office/drawing/2014/main" id="{B6202E97-4277-4F3B-A7E8-A1C1EAF85EFD}"/>
                </a:ext>
              </a:extLst>
            </p:cNvPr>
            <p:cNvSpPr>
              <a:spLocks/>
            </p:cNvSpPr>
            <p:nvPr userDrawn="1"/>
          </p:nvSpPr>
          <p:spPr bwMode="auto">
            <a:xfrm>
              <a:off x="13681075" y="-436563"/>
              <a:ext cx="427037" cy="968375"/>
            </a:xfrm>
            <a:custGeom>
              <a:avLst/>
              <a:gdLst>
                <a:gd name="T0" fmla="*/ 269 w 269"/>
                <a:gd name="T1" fmla="*/ 0 h 610"/>
                <a:gd name="T2" fmla="*/ 269 w 269"/>
                <a:gd name="T3" fmla="*/ 67 h 610"/>
                <a:gd name="T4" fmla="*/ 171 w 269"/>
                <a:gd name="T5" fmla="*/ 67 h 610"/>
                <a:gd name="T6" fmla="*/ 171 w 269"/>
                <a:gd name="T7" fmla="*/ 610 h 610"/>
                <a:gd name="T8" fmla="*/ 104 w 269"/>
                <a:gd name="T9" fmla="*/ 610 h 610"/>
                <a:gd name="T10" fmla="*/ 104 w 269"/>
                <a:gd name="T11" fmla="*/ 67 h 610"/>
                <a:gd name="T12" fmla="*/ 0 w 269"/>
                <a:gd name="T13" fmla="*/ 67 h 610"/>
                <a:gd name="T14" fmla="*/ 0 w 269"/>
                <a:gd name="T15" fmla="*/ 0 h 610"/>
                <a:gd name="T16" fmla="*/ 269 w 269"/>
                <a:gd name="T17" fmla="*/ 0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9" h="610">
                  <a:moveTo>
                    <a:pt x="269" y="0"/>
                  </a:moveTo>
                  <a:lnTo>
                    <a:pt x="269" y="67"/>
                  </a:lnTo>
                  <a:lnTo>
                    <a:pt x="171" y="67"/>
                  </a:lnTo>
                  <a:lnTo>
                    <a:pt x="171" y="610"/>
                  </a:lnTo>
                  <a:lnTo>
                    <a:pt x="104" y="610"/>
                  </a:lnTo>
                  <a:lnTo>
                    <a:pt x="104" y="67"/>
                  </a:lnTo>
                  <a:lnTo>
                    <a:pt x="0" y="67"/>
                  </a:lnTo>
                  <a:lnTo>
                    <a:pt x="0" y="0"/>
                  </a:lnTo>
                  <a:lnTo>
                    <a:pt x="269" y="0"/>
                  </a:ln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79" name="Freeform 19">
              <a:extLst>
                <a:ext uri="{FF2B5EF4-FFF2-40B4-BE49-F238E27FC236}">
                  <a16:creationId xmlns:a16="http://schemas.microsoft.com/office/drawing/2014/main" id="{B9267151-CA61-4BFE-A1EC-F1950CAE4397}"/>
                </a:ext>
              </a:extLst>
            </p:cNvPr>
            <p:cNvSpPr>
              <a:spLocks/>
            </p:cNvSpPr>
            <p:nvPr userDrawn="1"/>
          </p:nvSpPr>
          <p:spPr bwMode="auto">
            <a:xfrm>
              <a:off x="14217650" y="-441325"/>
              <a:ext cx="427037" cy="973138"/>
            </a:xfrm>
            <a:custGeom>
              <a:avLst/>
              <a:gdLst>
                <a:gd name="T0" fmla="*/ 66 w 269"/>
                <a:gd name="T1" fmla="*/ 70 h 613"/>
                <a:gd name="T2" fmla="*/ 66 w 269"/>
                <a:gd name="T3" fmla="*/ 272 h 613"/>
                <a:gd name="T4" fmla="*/ 202 w 269"/>
                <a:gd name="T5" fmla="*/ 272 h 613"/>
                <a:gd name="T6" fmla="*/ 202 w 269"/>
                <a:gd name="T7" fmla="*/ 341 h 613"/>
                <a:gd name="T8" fmla="*/ 66 w 269"/>
                <a:gd name="T9" fmla="*/ 341 h 613"/>
                <a:gd name="T10" fmla="*/ 66 w 269"/>
                <a:gd name="T11" fmla="*/ 543 h 613"/>
                <a:gd name="T12" fmla="*/ 269 w 269"/>
                <a:gd name="T13" fmla="*/ 543 h 613"/>
                <a:gd name="T14" fmla="*/ 269 w 269"/>
                <a:gd name="T15" fmla="*/ 613 h 613"/>
                <a:gd name="T16" fmla="*/ 0 w 269"/>
                <a:gd name="T17" fmla="*/ 613 h 613"/>
                <a:gd name="T18" fmla="*/ 0 w 269"/>
                <a:gd name="T19" fmla="*/ 0 h 613"/>
                <a:gd name="T20" fmla="*/ 269 w 269"/>
                <a:gd name="T21" fmla="*/ 0 h 613"/>
                <a:gd name="T22" fmla="*/ 269 w 269"/>
                <a:gd name="T23" fmla="*/ 70 h 613"/>
                <a:gd name="T24" fmla="*/ 66 w 269"/>
                <a:gd name="T25" fmla="*/ 70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9" h="613">
                  <a:moveTo>
                    <a:pt x="66" y="70"/>
                  </a:moveTo>
                  <a:lnTo>
                    <a:pt x="66" y="272"/>
                  </a:lnTo>
                  <a:lnTo>
                    <a:pt x="202" y="272"/>
                  </a:lnTo>
                  <a:lnTo>
                    <a:pt x="202" y="341"/>
                  </a:lnTo>
                  <a:lnTo>
                    <a:pt x="66" y="341"/>
                  </a:lnTo>
                  <a:lnTo>
                    <a:pt x="66" y="543"/>
                  </a:lnTo>
                  <a:lnTo>
                    <a:pt x="269" y="543"/>
                  </a:lnTo>
                  <a:lnTo>
                    <a:pt x="269" y="613"/>
                  </a:lnTo>
                  <a:lnTo>
                    <a:pt x="0" y="613"/>
                  </a:lnTo>
                  <a:lnTo>
                    <a:pt x="0" y="0"/>
                  </a:lnTo>
                  <a:lnTo>
                    <a:pt x="269" y="0"/>
                  </a:lnTo>
                  <a:lnTo>
                    <a:pt x="269" y="70"/>
                  </a:lnTo>
                  <a:lnTo>
                    <a:pt x="66" y="70"/>
                  </a:ln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80" name="Freeform 20">
              <a:extLst>
                <a:ext uri="{FF2B5EF4-FFF2-40B4-BE49-F238E27FC236}">
                  <a16:creationId xmlns:a16="http://schemas.microsoft.com/office/drawing/2014/main" id="{5FB8EC94-1501-4087-833A-198FF67928AB}"/>
                </a:ext>
              </a:extLst>
            </p:cNvPr>
            <p:cNvSpPr>
              <a:spLocks noEditPoints="1"/>
            </p:cNvSpPr>
            <p:nvPr userDrawn="1"/>
          </p:nvSpPr>
          <p:spPr bwMode="auto">
            <a:xfrm>
              <a:off x="14754225" y="-441325"/>
              <a:ext cx="536575" cy="973138"/>
            </a:xfrm>
            <a:custGeom>
              <a:avLst/>
              <a:gdLst>
                <a:gd name="T0" fmla="*/ 338 w 338"/>
                <a:gd name="T1" fmla="*/ 613 h 613"/>
                <a:gd name="T2" fmla="*/ 269 w 338"/>
                <a:gd name="T3" fmla="*/ 613 h 613"/>
                <a:gd name="T4" fmla="*/ 233 w 338"/>
                <a:gd name="T5" fmla="*/ 444 h 613"/>
                <a:gd name="T6" fmla="*/ 86 w 338"/>
                <a:gd name="T7" fmla="*/ 531 h 613"/>
                <a:gd name="T8" fmla="*/ 67 w 338"/>
                <a:gd name="T9" fmla="*/ 613 h 613"/>
                <a:gd name="T10" fmla="*/ 0 w 338"/>
                <a:gd name="T11" fmla="*/ 613 h 613"/>
                <a:gd name="T12" fmla="*/ 19 w 338"/>
                <a:gd name="T13" fmla="*/ 524 h 613"/>
                <a:gd name="T14" fmla="*/ 29 w 338"/>
                <a:gd name="T15" fmla="*/ 485 h 613"/>
                <a:gd name="T16" fmla="*/ 136 w 338"/>
                <a:gd name="T17" fmla="*/ 0 h 613"/>
                <a:gd name="T18" fmla="*/ 202 w 338"/>
                <a:gd name="T19" fmla="*/ 0 h 613"/>
                <a:gd name="T20" fmla="*/ 276 w 338"/>
                <a:gd name="T21" fmla="*/ 339 h 613"/>
                <a:gd name="T22" fmla="*/ 293 w 338"/>
                <a:gd name="T23" fmla="*/ 408 h 613"/>
                <a:gd name="T24" fmla="*/ 338 w 338"/>
                <a:gd name="T25" fmla="*/ 613 h 613"/>
                <a:gd name="T26" fmla="*/ 217 w 338"/>
                <a:gd name="T27" fmla="*/ 375 h 613"/>
                <a:gd name="T28" fmla="*/ 169 w 338"/>
                <a:gd name="T29" fmla="*/ 154 h 613"/>
                <a:gd name="T30" fmla="*/ 105 w 338"/>
                <a:gd name="T31" fmla="*/ 440 h 613"/>
                <a:gd name="T32" fmla="*/ 217 w 338"/>
                <a:gd name="T33" fmla="*/ 375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8" h="613">
                  <a:moveTo>
                    <a:pt x="338" y="613"/>
                  </a:moveTo>
                  <a:lnTo>
                    <a:pt x="269" y="613"/>
                  </a:lnTo>
                  <a:lnTo>
                    <a:pt x="233" y="444"/>
                  </a:lnTo>
                  <a:lnTo>
                    <a:pt x="86" y="531"/>
                  </a:lnTo>
                  <a:lnTo>
                    <a:pt x="67" y="613"/>
                  </a:lnTo>
                  <a:lnTo>
                    <a:pt x="0" y="613"/>
                  </a:lnTo>
                  <a:lnTo>
                    <a:pt x="19" y="524"/>
                  </a:lnTo>
                  <a:lnTo>
                    <a:pt x="29" y="485"/>
                  </a:lnTo>
                  <a:lnTo>
                    <a:pt x="136" y="0"/>
                  </a:lnTo>
                  <a:lnTo>
                    <a:pt x="202" y="0"/>
                  </a:lnTo>
                  <a:lnTo>
                    <a:pt x="276" y="339"/>
                  </a:lnTo>
                  <a:lnTo>
                    <a:pt x="293" y="408"/>
                  </a:lnTo>
                  <a:lnTo>
                    <a:pt x="338" y="613"/>
                  </a:lnTo>
                  <a:close/>
                  <a:moveTo>
                    <a:pt x="217" y="375"/>
                  </a:moveTo>
                  <a:lnTo>
                    <a:pt x="169" y="154"/>
                  </a:lnTo>
                  <a:lnTo>
                    <a:pt x="105" y="440"/>
                  </a:lnTo>
                  <a:lnTo>
                    <a:pt x="217" y="375"/>
                  </a:ln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81" name="Oval 21">
              <a:extLst>
                <a:ext uri="{FF2B5EF4-FFF2-40B4-BE49-F238E27FC236}">
                  <a16:creationId xmlns:a16="http://schemas.microsoft.com/office/drawing/2014/main" id="{71A2E1F6-F813-4BF8-BD3E-580D9A4781B4}"/>
                </a:ext>
              </a:extLst>
            </p:cNvPr>
            <p:cNvSpPr>
              <a:spLocks noChangeArrowheads="1"/>
            </p:cNvSpPr>
            <p:nvPr userDrawn="1"/>
          </p:nvSpPr>
          <p:spPr bwMode="auto">
            <a:xfrm>
              <a:off x="14965363" y="-665163"/>
              <a:ext cx="109537" cy="109538"/>
            </a:xfrm>
            <a:prstGeom prst="ellipse">
              <a:avLst/>
            </a:prstGeom>
            <a:grpFill/>
            <a:ln>
              <a:noFill/>
            </a:ln>
          </p:spPr>
          <p:txBody>
            <a:bodyPr vert="horz" wrap="square" lIns="91440" tIns="45720" rIns="91440" bIns="45720" numCol="1" anchor="t" anchorCtr="0" compatLnSpc="1">
              <a:prstTxWarp prst="textNoShape">
                <a:avLst/>
              </a:prstTxWarp>
            </a:bodyPr>
            <a:lstStyle/>
            <a:p>
              <a:endParaRPr lang="sv-SE"/>
            </a:p>
          </p:txBody>
        </p:sp>
        <p:sp>
          <p:nvSpPr>
            <p:cNvPr id="82" name="Freeform 22">
              <a:extLst>
                <a:ext uri="{FF2B5EF4-FFF2-40B4-BE49-F238E27FC236}">
                  <a16:creationId xmlns:a16="http://schemas.microsoft.com/office/drawing/2014/main" id="{4800145F-617D-4988-994C-439308DD631A}"/>
                </a:ext>
              </a:extLst>
            </p:cNvPr>
            <p:cNvSpPr>
              <a:spLocks/>
            </p:cNvSpPr>
            <p:nvPr userDrawn="1"/>
          </p:nvSpPr>
          <p:spPr bwMode="auto">
            <a:xfrm>
              <a:off x="8848725" y="260350"/>
              <a:ext cx="33337" cy="57150"/>
            </a:xfrm>
            <a:custGeom>
              <a:avLst/>
              <a:gdLst>
                <a:gd name="T0" fmla="*/ 0 w 9"/>
                <a:gd name="T1" fmla="*/ 15 h 15"/>
                <a:gd name="T2" fmla="*/ 9 w 9"/>
                <a:gd name="T3" fmla="*/ 0 h 15"/>
              </a:gdLst>
              <a:ahLst/>
              <a:cxnLst>
                <a:cxn ang="0">
                  <a:pos x="T0" y="T1"/>
                </a:cxn>
                <a:cxn ang="0">
                  <a:pos x="T2" y="T3"/>
                </a:cxn>
              </a:cxnLst>
              <a:rect l="0" t="0" r="r" b="b"/>
              <a:pathLst>
                <a:path w="9" h="15">
                  <a:moveTo>
                    <a:pt x="0" y="15"/>
                  </a:moveTo>
                  <a:cubicBezTo>
                    <a:pt x="3" y="10"/>
                    <a:pt x="6" y="5"/>
                    <a:pt x="9" y="0"/>
                  </a:cubicBezTo>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83" name="Freeform 23">
              <a:extLst>
                <a:ext uri="{FF2B5EF4-FFF2-40B4-BE49-F238E27FC236}">
                  <a16:creationId xmlns:a16="http://schemas.microsoft.com/office/drawing/2014/main" id="{7983EEAC-A9C1-45B8-8DBE-01FAB45CC770}"/>
                </a:ext>
              </a:extLst>
            </p:cNvPr>
            <p:cNvSpPr>
              <a:spLocks/>
            </p:cNvSpPr>
            <p:nvPr userDrawn="1"/>
          </p:nvSpPr>
          <p:spPr bwMode="auto">
            <a:xfrm>
              <a:off x="10288588" y="-658813"/>
              <a:ext cx="65087" cy="4763"/>
            </a:xfrm>
            <a:custGeom>
              <a:avLst/>
              <a:gdLst>
                <a:gd name="T0" fmla="*/ 0 w 17"/>
                <a:gd name="T1" fmla="*/ 1 h 1"/>
                <a:gd name="T2" fmla="*/ 0 w 17"/>
                <a:gd name="T3" fmla="*/ 1 h 1"/>
                <a:gd name="T4" fmla="*/ 17 w 17"/>
                <a:gd name="T5" fmla="*/ 0 h 1"/>
              </a:gdLst>
              <a:ahLst/>
              <a:cxnLst>
                <a:cxn ang="0">
                  <a:pos x="T0" y="T1"/>
                </a:cxn>
                <a:cxn ang="0">
                  <a:pos x="T2" y="T3"/>
                </a:cxn>
                <a:cxn ang="0">
                  <a:pos x="T4" y="T5"/>
                </a:cxn>
              </a:cxnLst>
              <a:rect l="0" t="0" r="r" b="b"/>
              <a:pathLst>
                <a:path w="17" h="1">
                  <a:moveTo>
                    <a:pt x="0" y="1"/>
                  </a:moveTo>
                  <a:cubicBezTo>
                    <a:pt x="0" y="1"/>
                    <a:pt x="0" y="1"/>
                    <a:pt x="0" y="1"/>
                  </a:cubicBezTo>
                  <a:cubicBezTo>
                    <a:pt x="6" y="1"/>
                    <a:pt x="12" y="0"/>
                    <a:pt x="17" y="0"/>
                  </a:cubicBezTo>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84" name="Freeform 24">
              <a:extLst>
                <a:ext uri="{FF2B5EF4-FFF2-40B4-BE49-F238E27FC236}">
                  <a16:creationId xmlns:a16="http://schemas.microsoft.com/office/drawing/2014/main" id="{AEAFDB6C-DE79-404F-9CD7-F296D7FCDC1F}"/>
                </a:ext>
              </a:extLst>
            </p:cNvPr>
            <p:cNvSpPr>
              <a:spLocks/>
            </p:cNvSpPr>
            <p:nvPr userDrawn="1"/>
          </p:nvSpPr>
          <p:spPr bwMode="auto">
            <a:xfrm>
              <a:off x="11298238" y="2967038"/>
              <a:ext cx="60325" cy="30163"/>
            </a:xfrm>
            <a:custGeom>
              <a:avLst/>
              <a:gdLst>
                <a:gd name="T0" fmla="*/ 16 w 16"/>
                <a:gd name="T1" fmla="*/ 0 h 8"/>
                <a:gd name="T2" fmla="*/ 0 w 16"/>
                <a:gd name="T3" fmla="*/ 8 h 8"/>
              </a:gdLst>
              <a:ahLst/>
              <a:cxnLst>
                <a:cxn ang="0">
                  <a:pos x="T0" y="T1"/>
                </a:cxn>
                <a:cxn ang="0">
                  <a:pos x="T2" y="T3"/>
                </a:cxn>
              </a:cxnLst>
              <a:rect l="0" t="0" r="r" b="b"/>
              <a:pathLst>
                <a:path w="16" h="8">
                  <a:moveTo>
                    <a:pt x="16" y="0"/>
                  </a:moveTo>
                  <a:cubicBezTo>
                    <a:pt x="10" y="3"/>
                    <a:pt x="5" y="5"/>
                    <a:pt x="0" y="8"/>
                  </a:cubicBezTo>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85" name="Freeform 25">
              <a:extLst>
                <a:ext uri="{FF2B5EF4-FFF2-40B4-BE49-F238E27FC236}">
                  <a16:creationId xmlns:a16="http://schemas.microsoft.com/office/drawing/2014/main" id="{B3F1E780-EA5C-4C3D-9687-B8C443D998E7}"/>
                </a:ext>
              </a:extLst>
            </p:cNvPr>
            <p:cNvSpPr>
              <a:spLocks/>
            </p:cNvSpPr>
            <p:nvPr userDrawn="1"/>
          </p:nvSpPr>
          <p:spPr bwMode="auto">
            <a:xfrm>
              <a:off x="10636250" y="-661988"/>
              <a:ext cx="76200" cy="7938"/>
            </a:xfrm>
            <a:custGeom>
              <a:avLst/>
              <a:gdLst>
                <a:gd name="T0" fmla="*/ 0 w 20"/>
                <a:gd name="T1" fmla="*/ 0 h 2"/>
                <a:gd name="T2" fmla="*/ 20 w 20"/>
                <a:gd name="T3" fmla="*/ 2 h 2"/>
              </a:gdLst>
              <a:ahLst/>
              <a:cxnLst>
                <a:cxn ang="0">
                  <a:pos x="T0" y="T1"/>
                </a:cxn>
                <a:cxn ang="0">
                  <a:pos x="T2" y="T3"/>
                </a:cxn>
              </a:cxnLst>
              <a:rect l="0" t="0" r="r" b="b"/>
              <a:pathLst>
                <a:path w="20" h="2">
                  <a:moveTo>
                    <a:pt x="0" y="0"/>
                  </a:moveTo>
                  <a:cubicBezTo>
                    <a:pt x="6" y="0"/>
                    <a:pt x="13" y="1"/>
                    <a:pt x="20" y="2"/>
                  </a:cubicBezTo>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86" name="Freeform 26">
              <a:extLst>
                <a:ext uri="{FF2B5EF4-FFF2-40B4-BE49-F238E27FC236}">
                  <a16:creationId xmlns:a16="http://schemas.microsoft.com/office/drawing/2014/main" id="{E230A463-EF52-4FF2-A538-F79BA0B6348D}"/>
                </a:ext>
              </a:extLst>
            </p:cNvPr>
            <p:cNvSpPr>
              <a:spLocks/>
            </p:cNvSpPr>
            <p:nvPr userDrawn="1"/>
          </p:nvSpPr>
          <p:spPr bwMode="auto">
            <a:xfrm>
              <a:off x="11541125" y="2830513"/>
              <a:ext cx="47625" cy="33338"/>
            </a:xfrm>
            <a:custGeom>
              <a:avLst/>
              <a:gdLst>
                <a:gd name="T0" fmla="*/ 13 w 13"/>
                <a:gd name="T1" fmla="*/ 0 h 9"/>
                <a:gd name="T2" fmla="*/ 0 w 13"/>
                <a:gd name="T3" fmla="*/ 9 h 9"/>
              </a:gdLst>
              <a:ahLst/>
              <a:cxnLst>
                <a:cxn ang="0">
                  <a:pos x="T0" y="T1"/>
                </a:cxn>
                <a:cxn ang="0">
                  <a:pos x="T2" y="T3"/>
                </a:cxn>
              </a:cxnLst>
              <a:rect l="0" t="0" r="r" b="b"/>
              <a:pathLst>
                <a:path w="13" h="9">
                  <a:moveTo>
                    <a:pt x="13" y="0"/>
                  </a:moveTo>
                  <a:cubicBezTo>
                    <a:pt x="9" y="3"/>
                    <a:pt x="5" y="6"/>
                    <a:pt x="0" y="9"/>
                  </a:cubicBezTo>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87" name="Freeform 27">
              <a:extLst>
                <a:ext uri="{FF2B5EF4-FFF2-40B4-BE49-F238E27FC236}">
                  <a16:creationId xmlns:a16="http://schemas.microsoft.com/office/drawing/2014/main" id="{224D297F-82A2-466A-805F-95216FAB1ADC}"/>
                </a:ext>
              </a:extLst>
            </p:cNvPr>
            <p:cNvSpPr>
              <a:spLocks/>
            </p:cNvSpPr>
            <p:nvPr userDrawn="1"/>
          </p:nvSpPr>
          <p:spPr bwMode="auto">
            <a:xfrm>
              <a:off x="12299950" y="1838325"/>
              <a:ext cx="23812" cy="61913"/>
            </a:xfrm>
            <a:custGeom>
              <a:avLst/>
              <a:gdLst>
                <a:gd name="T0" fmla="*/ 6 w 6"/>
                <a:gd name="T1" fmla="*/ 0 h 16"/>
                <a:gd name="T2" fmla="*/ 0 w 6"/>
                <a:gd name="T3" fmla="*/ 16 h 16"/>
              </a:gdLst>
              <a:ahLst/>
              <a:cxnLst>
                <a:cxn ang="0">
                  <a:pos x="T0" y="T1"/>
                </a:cxn>
                <a:cxn ang="0">
                  <a:pos x="T2" y="T3"/>
                </a:cxn>
              </a:cxnLst>
              <a:rect l="0" t="0" r="r" b="b"/>
              <a:pathLst>
                <a:path w="6" h="16">
                  <a:moveTo>
                    <a:pt x="6" y="0"/>
                  </a:moveTo>
                  <a:cubicBezTo>
                    <a:pt x="4" y="5"/>
                    <a:pt x="2" y="11"/>
                    <a:pt x="0" y="16"/>
                  </a:cubicBezTo>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88" name="Freeform 28">
              <a:extLst>
                <a:ext uri="{FF2B5EF4-FFF2-40B4-BE49-F238E27FC236}">
                  <a16:creationId xmlns:a16="http://schemas.microsoft.com/office/drawing/2014/main" id="{F6F4F154-4D3A-40C6-B8A1-49712AE3F845}"/>
                </a:ext>
              </a:extLst>
            </p:cNvPr>
            <p:cNvSpPr>
              <a:spLocks/>
            </p:cNvSpPr>
            <p:nvPr userDrawn="1"/>
          </p:nvSpPr>
          <p:spPr bwMode="auto">
            <a:xfrm>
              <a:off x="12387263" y="946150"/>
              <a:ext cx="11112" cy="80963"/>
            </a:xfrm>
            <a:custGeom>
              <a:avLst/>
              <a:gdLst>
                <a:gd name="T0" fmla="*/ 0 w 3"/>
                <a:gd name="T1" fmla="*/ 0 h 21"/>
                <a:gd name="T2" fmla="*/ 3 w 3"/>
                <a:gd name="T3" fmla="*/ 21 h 21"/>
              </a:gdLst>
              <a:ahLst/>
              <a:cxnLst>
                <a:cxn ang="0">
                  <a:pos x="T0" y="T1"/>
                </a:cxn>
                <a:cxn ang="0">
                  <a:pos x="T2" y="T3"/>
                </a:cxn>
              </a:cxnLst>
              <a:rect l="0" t="0" r="r" b="b"/>
              <a:pathLst>
                <a:path w="3" h="21">
                  <a:moveTo>
                    <a:pt x="0" y="0"/>
                  </a:moveTo>
                  <a:cubicBezTo>
                    <a:pt x="2" y="7"/>
                    <a:pt x="3" y="14"/>
                    <a:pt x="3" y="21"/>
                  </a:cubicBezTo>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89" name="Freeform 29">
              <a:extLst>
                <a:ext uri="{FF2B5EF4-FFF2-40B4-BE49-F238E27FC236}">
                  <a16:creationId xmlns:a16="http://schemas.microsoft.com/office/drawing/2014/main" id="{2A53E08E-573B-4050-A299-F91A90A8FF37}"/>
                </a:ext>
              </a:extLst>
            </p:cNvPr>
            <p:cNvSpPr>
              <a:spLocks/>
            </p:cNvSpPr>
            <p:nvPr userDrawn="1"/>
          </p:nvSpPr>
          <p:spPr bwMode="auto">
            <a:xfrm>
              <a:off x="9963150" y="-601663"/>
              <a:ext cx="57150" cy="15875"/>
            </a:xfrm>
            <a:custGeom>
              <a:avLst/>
              <a:gdLst>
                <a:gd name="T0" fmla="*/ 0 w 15"/>
                <a:gd name="T1" fmla="*/ 4 h 4"/>
                <a:gd name="T2" fmla="*/ 15 w 15"/>
                <a:gd name="T3" fmla="*/ 0 h 4"/>
              </a:gdLst>
              <a:ahLst/>
              <a:cxnLst>
                <a:cxn ang="0">
                  <a:pos x="T0" y="T1"/>
                </a:cxn>
                <a:cxn ang="0">
                  <a:pos x="T2" y="T3"/>
                </a:cxn>
              </a:cxnLst>
              <a:rect l="0" t="0" r="r" b="b"/>
              <a:pathLst>
                <a:path w="15" h="4">
                  <a:moveTo>
                    <a:pt x="0" y="4"/>
                  </a:moveTo>
                  <a:cubicBezTo>
                    <a:pt x="5" y="2"/>
                    <a:pt x="10" y="1"/>
                    <a:pt x="15" y="0"/>
                  </a:cubicBezTo>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90" name="Freeform 30">
              <a:extLst>
                <a:ext uri="{FF2B5EF4-FFF2-40B4-BE49-F238E27FC236}">
                  <a16:creationId xmlns:a16="http://schemas.microsoft.com/office/drawing/2014/main" id="{E2DFC8EC-AFE2-4490-BDBC-4F19B0F5FBE5}"/>
                </a:ext>
              </a:extLst>
            </p:cNvPr>
            <p:cNvSpPr>
              <a:spLocks/>
            </p:cNvSpPr>
            <p:nvPr userDrawn="1"/>
          </p:nvSpPr>
          <p:spPr bwMode="auto">
            <a:xfrm>
              <a:off x="9040813" y="-25400"/>
              <a:ext cx="49212" cy="46038"/>
            </a:xfrm>
            <a:custGeom>
              <a:avLst/>
              <a:gdLst>
                <a:gd name="T0" fmla="*/ 0 w 13"/>
                <a:gd name="T1" fmla="*/ 8 h 12"/>
                <a:gd name="T2" fmla="*/ 3 w 13"/>
                <a:gd name="T3" fmla="*/ 12 h 12"/>
                <a:gd name="T4" fmla="*/ 13 w 13"/>
                <a:gd name="T5" fmla="*/ 0 h 12"/>
                <a:gd name="T6" fmla="*/ 13 w 13"/>
                <a:gd name="T7" fmla="*/ 0 h 12"/>
              </a:gdLst>
              <a:ahLst/>
              <a:cxnLst>
                <a:cxn ang="0">
                  <a:pos x="T0" y="T1"/>
                </a:cxn>
                <a:cxn ang="0">
                  <a:pos x="T2" y="T3"/>
                </a:cxn>
                <a:cxn ang="0">
                  <a:pos x="T4" y="T5"/>
                </a:cxn>
                <a:cxn ang="0">
                  <a:pos x="T6" y="T7"/>
                </a:cxn>
              </a:cxnLst>
              <a:rect l="0" t="0" r="r" b="b"/>
              <a:pathLst>
                <a:path w="13" h="12">
                  <a:moveTo>
                    <a:pt x="0" y="8"/>
                  </a:moveTo>
                  <a:cubicBezTo>
                    <a:pt x="0" y="9"/>
                    <a:pt x="1" y="10"/>
                    <a:pt x="3" y="12"/>
                  </a:cubicBezTo>
                  <a:cubicBezTo>
                    <a:pt x="6" y="8"/>
                    <a:pt x="10" y="4"/>
                    <a:pt x="13" y="0"/>
                  </a:cubicBezTo>
                  <a:cubicBezTo>
                    <a:pt x="13" y="0"/>
                    <a:pt x="13" y="0"/>
                    <a:pt x="13" y="0"/>
                  </a:cubicBezTo>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91" name="Freeform 31">
              <a:extLst>
                <a:ext uri="{FF2B5EF4-FFF2-40B4-BE49-F238E27FC236}">
                  <a16:creationId xmlns:a16="http://schemas.microsoft.com/office/drawing/2014/main" id="{D6FA2B94-8160-4043-AA90-7EC0D4939A80}"/>
                </a:ext>
              </a:extLst>
            </p:cNvPr>
            <p:cNvSpPr>
              <a:spLocks/>
            </p:cNvSpPr>
            <p:nvPr userDrawn="1"/>
          </p:nvSpPr>
          <p:spPr bwMode="auto">
            <a:xfrm>
              <a:off x="12206288" y="2063750"/>
              <a:ext cx="25400" cy="57150"/>
            </a:xfrm>
            <a:custGeom>
              <a:avLst/>
              <a:gdLst>
                <a:gd name="T0" fmla="*/ 7 w 7"/>
                <a:gd name="T1" fmla="*/ 0 h 15"/>
                <a:gd name="T2" fmla="*/ 0 w 7"/>
                <a:gd name="T3" fmla="*/ 15 h 15"/>
              </a:gdLst>
              <a:ahLst/>
              <a:cxnLst>
                <a:cxn ang="0">
                  <a:pos x="T0" y="T1"/>
                </a:cxn>
                <a:cxn ang="0">
                  <a:pos x="T2" y="T3"/>
                </a:cxn>
              </a:cxnLst>
              <a:rect l="0" t="0" r="r" b="b"/>
              <a:pathLst>
                <a:path w="7" h="15">
                  <a:moveTo>
                    <a:pt x="7" y="0"/>
                  </a:moveTo>
                  <a:cubicBezTo>
                    <a:pt x="5" y="5"/>
                    <a:pt x="3" y="10"/>
                    <a:pt x="0" y="15"/>
                  </a:cubicBezTo>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92" name="Freeform 32">
              <a:extLst>
                <a:ext uri="{FF2B5EF4-FFF2-40B4-BE49-F238E27FC236}">
                  <a16:creationId xmlns:a16="http://schemas.microsoft.com/office/drawing/2014/main" id="{49D4DB87-CE09-464F-97AB-D6EAC673992C}"/>
                </a:ext>
              </a:extLst>
            </p:cNvPr>
            <p:cNvSpPr>
              <a:spLocks/>
            </p:cNvSpPr>
            <p:nvPr userDrawn="1"/>
          </p:nvSpPr>
          <p:spPr bwMode="auto">
            <a:xfrm>
              <a:off x="9718675" y="-517525"/>
              <a:ext cx="52387" cy="23813"/>
            </a:xfrm>
            <a:custGeom>
              <a:avLst/>
              <a:gdLst>
                <a:gd name="T0" fmla="*/ 0 w 14"/>
                <a:gd name="T1" fmla="*/ 6 h 6"/>
                <a:gd name="T2" fmla="*/ 14 w 14"/>
                <a:gd name="T3" fmla="*/ 0 h 6"/>
              </a:gdLst>
              <a:ahLst/>
              <a:cxnLst>
                <a:cxn ang="0">
                  <a:pos x="T0" y="T1"/>
                </a:cxn>
                <a:cxn ang="0">
                  <a:pos x="T2" y="T3"/>
                </a:cxn>
              </a:cxnLst>
              <a:rect l="0" t="0" r="r" b="b"/>
              <a:pathLst>
                <a:path w="14" h="6">
                  <a:moveTo>
                    <a:pt x="0" y="6"/>
                  </a:moveTo>
                  <a:cubicBezTo>
                    <a:pt x="5" y="4"/>
                    <a:pt x="10" y="2"/>
                    <a:pt x="14" y="0"/>
                  </a:cubicBezTo>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93" name="Freeform 33">
              <a:extLst>
                <a:ext uri="{FF2B5EF4-FFF2-40B4-BE49-F238E27FC236}">
                  <a16:creationId xmlns:a16="http://schemas.microsoft.com/office/drawing/2014/main" id="{D734C97F-C4B3-41B2-92F2-BF19E339EE85}"/>
                </a:ext>
              </a:extLst>
            </p:cNvPr>
            <p:cNvSpPr>
              <a:spLocks/>
            </p:cNvSpPr>
            <p:nvPr userDrawn="1"/>
          </p:nvSpPr>
          <p:spPr bwMode="auto">
            <a:xfrm>
              <a:off x="12409488" y="1316038"/>
              <a:ext cx="4762" cy="68263"/>
            </a:xfrm>
            <a:custGeom>
              <a:avLst/>
              <a:gdLst>
                <a:gd name="T0" fmla="*/ 1 w 1"/>
                <a:gd name="T1" fmla="*/ 0 h 18"/>
                <a:gd name="T2" fmla="*/ 0 w 1"/>
                <a:gd name="T3" fmla="*/ 18 h 18"/>
              </a:gdLst>
              <a:ahLst/>
              <a:cxnLst>
                <a:cxn ang="0">
                  <a:pos x="T0" y="T1"/>
                </a:cxn>
                <a:cxn ang="0">
                  <a:pos x="T2" y="T3"/>
                </a:cxn>
              </a:cxnLst>
              <a:rect l="0" t="0" r="r" b="b"/>
              <a:pathLst>
                <a:path w="1" h="18">
                  <a:moveTo>
                    <a:pt x="1" y="0"/>
                  </a:moveTo>
                  <a:cubicBezTo>
                    <a:pt x="0" y="6"/>
                    <a:pt x="0" y="12"/>
                    <a:pt x="0" y="18"/>
                  </a:cubicBezTo>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94" name="Freeform 34">
              <a:extLst>
                <a:ext uri="{FF2B5EF4-FFF2-40B4-BE49-F238E27FC236}">
                  <a16:creationId xmlns:a16="http://schemas.microsoft.com/office/drawing/2014/main" id="{37AFAFB1-5672-424D-A52D-16F4ABDA37AF}"/>
                </a:ext>
              </a:extLst>
            </p:cNvPr>
            <p:cNvSpPr>
              <a:spLocks/>
            </p:cNvSpPr>
            <p:nvPr userDrawn="1"/>
          </p:nvSpPr>
          <p:spPr bwMode="auto">
            <a:xfrm>
              <a:off x="12368213" y="1606550"/>
              <a:ext cx="11112" cy="60325"/>
            </a:xfrm>
            <a:custGeom>
              <a:avLst/>
              <a:gdLst>
                <a:gd name="T0" fmla="*/ 3 w 3"/>
                <a:gd name="T1" fmla="*/ 0 h 16"/>
                <a:gd name="T2" fmla="*/ 0 w 3"/>
                <a:gd name="T3" fmla="*/ 16 h 16"/>
              </a:gdLst>
              <a:ahLst/>
              <a:cxnLst>
                <a:cxn ang="0">
                  <a:pos x="T0" y="T1"/>
                </a:cxn>
                <a:cxn ang="0">
                  <a:pos x="T2" y="T3"/>
                </a:cxn>
              </a:cxnLst>
              <a:rect l="0" t="0" r="r" b="b"/>
              <a:pathLst>
                <a:path w="3" h="16">
                  <a:moveTo>
                    <a:pt x="3" y="0"/>
                  </a:moveTo>
                  <a:cubicBezTo>
                    <a:pt x="2" y="5"/>
                    <a:pt x="1" y="11"/>
                    <a:pt x="0" y="16"/>
                  </a:cubicBezTo>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95" name="Freeform 35">
              <a:extLst>
                <a:ext uri="{FF2B5EF4-FFF2-40B4-BE49-F238E27FC236}">
                  <a16:creationId xmlns:a16="http://schemas.microsoft.com/office/drawing/2014/main" id="{DEA97A8A-D47A-4544-836C-2120C8165C93}"/>
                </a:ext>
              </a:extLst>
            </p:cNvPr>
            <p:cNvSpPr>
              <a:spLocks/>
            </p:cNvSpPr>
            <p:nvPr userDrawn="1"/>
          </p:nvSpPr>
          <p:spPr bwMode="auto">
            <a:xfrm>
              <a:off x="10023475" y="310356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96" name="Freeform 36">
              <a:extLst>
                <a:ext uri="{FF2B5EF4-FFF2-40B4-BE49-F238E27FC236}">
                  <a16:creationId xmlns:a16="http://schemas.microsoft.com/office/drawing/2014/main" id="{B9B9DEDB-9DC2-469C-A2C2-B9DD8CC0D71F}"/>
                </a:ext>
              </a:extLst>
            </p:cNvPr>
            <p:cNvSpPr>
              <a:spLocks/>
            </p:cNvSpPr>
            <p:nvPr userDrawn="1"/>
          </p:nvSpPr>
          <p:spPr bwMode="auto">
            <a:xfrm>
              <a:off x="8848725" y="260350"/>
              <a:ext cx="1349375" cy="1855788"/>
            </a:xfrm>
            <a:custGeom>
              <a:avLst/>
              <a:gdLst>
                <a:gd name="T0" fmla="*/ 183 w 357"/>
                <a:gd name="T1" fmla="*/ 376 h 487"/>
                <a:gd name="T2" fmla="*/ 354 w 357"/>
                <a:gd name="T3" fmla="*/ 487 h 487"/>
                <a:gd name="T4" fmla="*/ 357 w 357"/>
                <a:gd name="T5" fmla="*/ 472 h 487"/>
                <a:gd name="T6" fmla="*/ 48 w 357"/>
                <a:gd name="T7" fmla="*/ 85 h 487"/>
                <a:gd name="T8" fmla="*/ 9 w 357"/>
                <a:gd name="T9" fmla="*/ 0 h 487"/>
                <a:gd name="T10" fmla="*/ 0 w 357"/>
                <a:gd name="T11" fmla="*/ 15 h 487"/>
                <a:gd name="T12" fmla="*/ 34 w 357"/>
                <a:gd name="T13" fmla="*/ 91 h 487"/>
                <a:gd name="T14" fmla="*/ 183 w 357"/>
                <a:gd name="T15" fmla="*/ 376 h 4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7" h="487">
                  <a:moveTo>
                    <a:pt x="183" y="376"/>
                  </a:moveTo>
                  <a:cubicBezTo>
                    <a:pt x="233" y="435"/>
                    <a:pt x="290" y="472"/>
                    <a:pt x="354" y="487"/>
                  </a:cubicBezTo>
                  <a:cubicBezTo>
                    <a:pt x="357" y="472"/>
                    <a:pt x="357" y="472"/>
                    <a:pt x="357" y="472"/>
                  </a:cubicBezTo>
                  <a:cubicBezTo>
                    <a:pt x="195" y="434"/>
                    <a:pt x="113" y="256"/>
                    <a:pt x="48" y="85"/>
                  </a:cubicBezTo>
                  <a:cubicBezTo>
                    <a:pt x="36" y="55"/>
                    <a:pt x="23" y="27"/>
                    <a:pt x="9" y="0"/>
                  </a:cubicBezTo>
                  <a:cubicBezTo>
                    <a:pt x="6" y="5"/>
                    <a:pt x="3" y="10"/>
                    <a:pt x="0" y="15"/>
                  </a:cubicBezTo>
                  <a:cubicBezTo>
                    <a:pt x="12" y="39"/>
                    <a:pt x="24" y="64"/>
                    <a:pt x="34" y="91"/>
                  </a:cubicBezTo>
                  <a:cubicBezTo>
                    <a:pt x="70" y="186"/>
                    <a:pt x="114" y="294"/>
                    <a:pt x="183" y="376"/>
                  </a:cubicBez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97" name="Freeform 37">
              <a:extLst>
                <a:ext uri="{FF2B5EF4-FFF2-40B4-BE49-F238E27FC236}">
                  <a16:creationId xmlns:a16="http://schemas.microsoft.com/office/drawing/2014/main" id="{EF719229-0B2C-48CB-9E8D-031363105CD5}"/>
                </a:ext>
              </a:extLst>
            </p:cNvPr>
            <p:cNvSpPr>
              <a:spLocks/>
            </p:cNvSpPr>
            <p:nvPr userDrawn="1"/>
          </p:nvSpPr>
          <p:spPr bwMode="auto">
            <a:xfrm>
              <a:off x="10814050" y="1865313"/>
              <a:ext cx="1312862" cy="446088"/>
            </a:xfrm>
            <a:custGeom>
              <a:avLst/>
              <a:gdLst>
                <a:gd name="T0" fmla="*/ 244 w 347"/>
                <a:gd name="T1" fmla="*/ 30 h 117"/>
                <a:gd name="T2" fmla="*/ 39 w 347"/>
                <a:gd name="T3" fmla="*/ 34 h 117"/>
                <a:gd name="T4" fmla="*/ 0 w 347"/>
                <a:gd name="T5" fmla="*/ 44 h 117"/>
                <a:gd name="T6" fmla="*/ 3 w 347"/>
                <a:gd name="T7" fmla="*/ 59 h 117"/>
                <a:gd name="T8" fmla="*/ 43 w 347"/>
                <a:gd name="T9" fmla="*/ 49 h 117"/>
                <a:gd name="T10" fmla="*/ 238 w 347"/>
                <a:gd name="T11" fmla="*/ 45 h 117"/>
                <a:gd name="T12" fmla="*/ 339 w 347"/>
                <a:gd name="T13" fmla="*/ 117 h 117"/>
                <a:gd name="T14" fmla="*/ 347 w 347"/>
                <a:gd name="T15" fmla="*/ 104 h 117"/>
                <a:gd name="T16" fmla="*/ 244 w 347"/>
                <a:gd name="T17" fmla="*/ 3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7" h="117">
                  <a:moveTo>
                    <a:pt x="244" y="30"/>
                  </a:moveTo>
                  <a:cubicBezTo>
                    <a:pt x="166" y="0"/>
                    <a:pt x="104" y="17"/>
                    <a:pt x="39" y="34"/>
                  </a:cubicBezTo>
                  <a:cubicBezTo>
                    <a:pt x="27" y="38"/>
                    <a:pt x="14" y="41"/>
                    <a:pt x="0" y="44"/>
                  </a:cubicBezTo>
                  <a:cubicBezTo>
                    <a:pt x="3" y="59"/>
                    <a:pt x="3" y="59"/>
                    <a:pt x="3" y="59"/>
                  </a:cubicBezTo>
                  <a:cubicBezTo>
                    <a:pt x="17" y="56"/>
                    <a:pt x="30" y="52"/>
                    <a:pt x="43" y="49"/>
                  </a:cubicBezTo>
                  <a:cubicBezTo>
                    <a:pt x="109" y="31"/>
                    <a:pt x="165" y="16"/>
                    <a:pt x="238" y="45"/>
                  </a:cubicBezTo>
                  <a:cubicBezTo>
                    <a:pt x="280" y="61"/>
                    <a:pt x="312" y="86"/>
                    <a:pt x="339" y="117"/>
                  </a:cubicBezTo>
                  <a:cubicBezTo>
                    <a:pt x="342" y="113"/>
                    <a:pt x="345" y="108"/>
                    <a:pt x="347" y="104"/>
                  </a:cubicBezTo>
                  <a:cubicBezTo>
                    <a:pt x="320" y="73"/>
                    <a:pt x="287" y="47"/>
                    <a:pt x="244" y="30"/>
                  </a:cubicBez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98" name="Freeform 38">
              <a:extLst>
                <a:ext uri="{FF2B5EF4-FFF2-40B4-BE49-F238E27FC236}">
                  <a16:creationId xmlns:a16="http://schemas.microsoft.com/office/drawing/2014/main" id="{144530E2-F1F9-45E5-A3F4-B72BEC2E5349}"/>
                </a:ext>
              </a:extLst>
            </p:cNvPr>
            <p:cNvSpPr>
              <a:spLocks/>
            </p:cNvSpPr>
            <p:nvPr userDrawn="1"/>
          </p:nvSpPr>
          <p:spPr bwMode="auto">
            <a:xfrm>
              <a:off x="10288588" y="-658813"/>
              <a:ext cx="2022475" cy="1289050"/>
            </a:xfrm>
            <a:custGeom>
              <a:avLst/>
              <a:gdLst>
                <a:gd name="T0" fmla="*/ 357 w 535"/>
                <a:gd name="T1" fmla="*/ 211 h 338"/>
                <a:gd name="T2" fmla="*/ 272 w 535"/>
                <a:gd name="T3" fmla="*/ 175 h 338"/>
                <a:gd name="T4" fmla="*/ 120 w 535"/>
                <a:gd name="T5" fmla="*/ 104 h 338"/>
                <a:gd name="T6" fmla="*/ 17 w 535"/>
                <a:gd name="T7" fmla="*/ 0 h 338"/>
                <a:gd name="T8" fmla="*/ 0 w 535"/>
                <a:gd name="T9" fmla="*/ 1 h 338"/>
                <a:gd name="T10" fmla="*/ 0 w 535"/>
                <a:gd name="T11" fmla="*/ 1 h 338"/>
                <a:gd name="T12" fmla="*/ 112 w 535"/>
                <a:gd name="T13" fmla="*/ 117 h 338"/>
                <a:gd name="T14" fmla="*/ 266 w 535"/>
                <a:gd name="T15" fmla="*/ 189 h 338"/>
                <a:gd name="T16" fmla="*/ 351 w 535"/>
                <a:gd name="T17" fmla="*/ 225 h 338"/>
                <a:gd name="T18" fmla="*/ 535 w 535"/>
                <a:gd name="T19" fmla="*/ 338 h 338"/>
                <a:gd name="T20" fmla="*/ 525 w 535"/>
                <a:gd name="T21" fmla="*/ 312 h 338"/>
                <a:gd name="T22" fmla="*/ 357 w 535"/>
                <a:gd name="T23" fmla="*/ 211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5" h="338">
                  <a:moveTo>
                    <a:pt x="357" y="211"/>
                  </a:moveTo>
                  <a:cubicBezTo>
                    <a:pt x="329" y="198"/>
                    <a:pt x="300" y="186"/>
                    <a:pt x="272" y="175"/>
                  </a:cubicBezTo>
                  <a:cubicBezTo>
                    <a:pt x="221" y="154"/>
                    <a:pt x="168" y="133"/>
                    <a:pt x="120" y="104"/>
                  </a:cubicBezTo>
                  <a:cubicBezTo>
                    <a:pt x="74" y="76"/>
                    <a:pt x="42" y="40"/>
                    <a:pt x="17" y="0"/>
                  </a:cubicBezTo>
                  <a:cubicBezTo>
                    <a:pt x="12" y="0"/>
                    <a:pt x="6" y="1"/>
                    <a:pt x="0" y="1"/>
                  </a:cubicBezTo>
                  <a:cubicBezTo>
                    <a:pt x="0" y="1"/>
                    <a:pt x="0" y="1"/>
                    <a:pt x="0" y="1"/>
                  </a:cubicBezTo>
                  <a:cubicBezTo>
                    <a:pt x="27" y="46"/>
                    <a:pt x="61" y="86"/>
                    <a:pt x="112" y="117"/>
                  </a:cubicBezTo>
                  <a:cubicBezTo>
                    <a:pt x="161" y="147"/>
                    <a:pt x="214" y="168"/>
                    <a:pt x="266" y="189"/>
                  </a:cubicBezTo>
                  <a:cubicBezTo>
                    <a:pt x="294" y="200"/>
                    <a:pt x="323" y="212"/>
                    <a:pt x="351" y="225"/>
                  </a:cubicBezTo>
                  <a:cubicBezTo>
                    <a:pt x="415" y="254"/>
                    <a:pt x="476" y="295"/>
                    <a:pt x="535" y="338"/>
                  </a:cubicBezTo>
                  <a:cubicBezTo>
                    <a:pt x="532" y="329"/>
                    <a:pt x="529" y="321"/>
                    <a:pt x="525" y="312"/>
                  </a:cubicBezTo>
                  <a:cubicBezTo>
                    <a:pt x="471" y="274"/>
                    <a:pt x="416" y="238"/>
                    <a:pt x="357" y="211"/>
                  </a:cubicBez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99" name="Freeform 39">
              <a:extLst>
                <a:ext uri="{FF2B5EF4-FFF2-40B4-BE49-F238E27FC236}">
                  <a16:creationId xmlns:a16="http://schemas.microsoft.com/office/drawing/2014/main" id="{E1CDC178-819F-4F79-8A2A-07138DC42ABB}"/>
                </a:ext>
              </a:extLst>
            </p:cNvPr>
            <p:cNvSpPr>
              <a:spLocks/>
            </p:cNvSpPr>
            <p:nvPr userDrawn="1"/>
          </p:nvSpPr>
          <p:spPr bwMode="auto">
            <a:xfrm>
              <a:off x="8780463" y="2052638"/>
              <a:ext cx="1304925" cy="742950"/>
            </a:xfrm>
            <a:custGeom>
              <a:avLst/>
              <a:gdLst>
                <a:gd name="T0" fmla="*/ 345 w 345"/>
                <a:gd name="T1" fmla="*/ 180 h 195"/>
                <a:gd name="T2" fmla="*/ 0 w 345"/>
                <a:gd name="T3" fmla="*/ 0 h 195"/>
                <a:gd name="T4" fmla="*/ 18 w 345"/>
                <a:gd name="T5" fmla="*/ 36 h 195"/>
                <a:gd name="T6" fmla="*/ 343 w 345"/>
                <a:gd name="T7" fmla="*/ 195 h 195"/>
                <a:gd name="T8" fmla="*/ 345 w 345"/>
                <a:gd name="T9" fmla="*/ 180 h 195"/>
              </a:gdLst>
              <a:ahLst/>
              <a:cxnLst>
                <a:cxn ang="0">
                  <a:pos x="T0" y="T1"/>
                </a:cxn>
                <a:cxn ang="0">
                  <a:pos x="T2" y="T3"/>
                </a:cxn>
                <a:cxn ang="0">
                  <a:pos x="T4" y="T5"/>
                </a:cxn>
                <a:cxn ang="0">
                  <a:pos x="T6" y="T7"/>
                </a:cxn>
                <a:cxn ang="0">
                  <a:pos x="T8" y="T9"/>
                </a:cxn>
              </a:cxnLst>
              <a:rect l="0" t="0" r="r" b="b"/>
              <a:pathLst>
                <a:path w="345" h="195">
                  <a:moveTo>
                    <a:pt x="345" y="180"/>
                  </a:moveTo>
                  <a:cubicBezTo>
                    <a:pt x="229" y="144"/>
                    <a:pt x="75" y="74"/>
                    <a:pt x="0" y="0"/>
                  </a:cubicBezTo>
                  <a:cubicBezTo>
                    <a:pt x="6" y="13"/>
                    <a:pt x="12" y="25"/>
                    <a:pt x="18" y="36"/>
                  </a:cubicBezTo>
                  <a:cubicBezTo>
                    <a:pt x="102" y="102"/>
                    <a:pt x="237" y="163"/>
                    <a:pt x="343" y="195"/>
                  </a:cubicBezTo>
                  <a:lnTo>
                    <a:pt x="345" y="180"/>
                  </a:ln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100" name="Freeform 40">
              <a:extLst>
                <a:ext uri="{FF2B5EF4-FFF2-40B4-BE49-F238E27FC236}">
                  <a16:creationId xmlns:a16="http://schemas.microsoft.com/office/drawing/2014/main" id="{BC7C6E1E-C30D-4E7A-89F0-342ED00BF4D9}"/>
                </a:ext>
              </a:extLst>
            </p:cNvPr>
            <p:cNvSpPr>
              <a:spLocks/>
            </p:cNvSpPr>
            <p:nvPr userDrawn="1"/>
          </p:nvSpPr>
          <p:spPr bwMode="auto">
            <a:xfrm>
              <a:off x="10950575" y="2844800"/>
              <a:ext cx="407987" cy="152400"/>
            </a:xfrm>
            <a:custGeom>
              <a:avLst/>
              <a:gdLst>
                <a:gd name="T0" fmla="*/ 0 w 108"/>
                <a:gd name="T1" fmla="*/ 0 h 40"/>
                <a:gd name="T2" fmla="*/ 3 w 108"/>
                <a:gd name="T3" fmla="*/ 15 h 40"/>
                <a:gd name="T4" fmla="*/ 78 w 108"/>
                <a:gd name="T5" fmla="*/ 33 h 40"/>
                <a:gd name="T6" fmla="*/ 92 w 108"/>
                <a:gd name="T7" fmla="*/ 40 h 40"/>
                <a:gd name="T8" fmla="*/ 108 w 108"/>
                <a:gd name="T9" fmla="*/ 32 h 40"/>
                <a:gd name="T10" fmla="*/ 84 w 108"/>
                <a:gd name="T11" fmla="*/ 19 h 40"/>
                <a:gd name="T12" fmla="*/ 0 w 108"/>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108" h="40">
                  <a:moveTo>
                    <a:pt x="0" y="0"/>
                  </a:moveTo>
                  <a:cubicBezTo>
                    <a:pt x="3" y="15"/>
                    <a:pt x="3" y="15"/>
                    <a:pt x="3" y="15"/>
                  </a:cubicBezTo>
                  <a:cubicBezTo>
                    <a:pt x="29" y="18"/>
                    <a:pt x="55" y="23"/>
                    <a:pt x="78" y="33"/>
                  </a:cubicBezTo>
                  <a:cubicBezTo>
                    <a:pt x="83" y="35"/>
                    <a:pt x="87" y="37"/>
                    <a:pt x="92" y="40"/>
                  </a:cubicBezTo>
                  <a:cubicBezTo>
                    <a:pt x="97" y="37"/>
                    <a:pt x="102" y="35"/>
                    <a:pt x="108" y="32"/>
                  </a:cubicBezTo>
                  <a:cubicBezTo>
                    <a:pt x="100" y="27"/>
                    <a:pt x="93" y="23"/>
                    <a:pt x="84" y="19"/>
                  </a:cubicBezTo>
                  <a:cubicBezTo>
                    <a:pt x="58" y="7"/>
                    <a:pt x="29" y="2"/>
                    <a:pt x="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101" name="Freeform 41">
              <a:extLst>
                <a:ext uri="{FF2B5EF4-FFF2-40B4-BE49-F238E27FC236}">
                  <a16:creationId xmlns:a16="http://schemas.microsoft.com/office/drawing/2014/main" id="{EF957735-9C7F-4646-BBD4-F5ED95F42391}"/>
                </a:ext>
              </a:extLst>
            </p:cNvPr>
            <p:cNvSpPr>
              <a:spLocks/>
            </p:cNvSpPr>
            <p:nvPr userDrawn="1"/>
          </p:nvSpPr>
          <p:spPr bwMode="auto">
            <a:xfrm>
              <a:off x="10636250" y="-661988"/>
              <a:ext cx="1308100" cy="655638"/>
            </a:xfrm>
            <a:custGeom>
              <a:avLst/>
              <a:gdLst>
                <a:gd name="T0" fmla="*/ 316 w 346"/>
                <a:gd name="T1" fmla="*/ 140 h 172"/>
                <a:gd name="T2" fmla="*/ 129 w 346"/>
                <a:gd name="T3" fmla="*/ 76 h 172"/>
                <a:gd name="T4" fmla="*/ 20 w 346"/>
                <a:gd name="T5" fmla="*/ 2 h 172"/>
                <a:gd name="T6" fmla="*/ 0 w 346"/>
                <a:gd name="T7" fmla="*/ 0 h 172"/>
                <a:gd name="T8" fmla="*/ 125 w 346"/>
                <a:gd name="T9" fmla="*/ 90 h 172"/>
                <a:gd name="T10" fmla="*/ 346 w 346"/>
                <a:gd name="T11" fmla="*/ 172 h 172"/>
                <a:gd name="T12" fmla="*/ 316 w 346"/>
                <a:gd name="T13" fmla="*/ 140 h 172"/>
              </a:gdLst>
              <a:ahLst/>
              <a:cxnLst>
                <a:cxn ang="0">
                  <a:pos x="T0" y="T1"/>
                </a:cxn>
                <a:cxn ang="0">
                  <a:pos x="T2" y="T3"/>
                </a:cxn>
                <a:cxn ang="0">
                  <a:pos x="T4" y="T5"/>
                </a:cxn>
                <a:cxn ang="0">
                  <a:pos x="T6" y="T7"/>
                </a:cxn>
                <a:cxn ang="0">
                  <a:pos x="T8" y="T9"/>
                </a:cxn>
                <a:cxn ang="0">
                  <a:pos x="T10" y="T11"/>
                </a:cxn>
                <a:cxn ang="0">
                  <a:pos x="T12" y="T13"/>
                </a:cxn>
              </a:cxnLst>
              <a:rect l="0" t="0" r="r" b="b"/>
              <a:pathLst>
                <a:path w="346" h="172">
                  <a:moveTo>
                    <a:pt x="316" y="140"/>
                  </a:moveTo>
                  <a:cubicBezTo>
                    <a:pt x="267" y="118"/>
                    <a:pt x="207" y="97"/>
                    <a:pt x="129" y="76"/>
                  </a:cubicBezTo>
                  <a:cubicBezTo>
                    <a:pt x="81" y="63"/>
                    <a:pt x="47" y="36"/>
                    <a:pt x="20" y="2"/>
                  </a:cubicBezTo>
                  <a:cubicBezTo>
                    <a:pt x="13" y="1"/>
                    <a:pt x="6" y="0"/>
                    <a:pt x="0" y="0"/>
                  </a:cubicBezTo>
                  <a:cubicBezTo>
                    <a:pt x="30" y="42"/>
                    <a:pt x="68" y="75"/>
                    <a:pt x="125" y="90"/>
                  </a:cubicBezTo>
                  <a:cubicBezTo>
                    <a:pt x="223" y="117"/>
                    <a:pt x="292" y="143"/>
                    <a:pt x="346" y="172"/>
                  </a:cubicBezTo>
                  <a:cubicBezTo>
                    <a:pt x="337" y="161"/>
                    <a:pt x="327" y="150"/>
                    <a:pt x="316" y="140"/>
                  </a:cubicBez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102" name="Freeform 42">
              <a:extLst>
                <a:ext uri="{FF2B5EF4-FFF2-40B4-BE49-F238E27FC236}">
                  <a16:creationId xmlns:a16="http://schemas.microsoft.com/office/drawing/2014/main" id="{26769AD4-E34E-4DB7-BCA7-B44130502D6B}"/>
                </a:ext>
              </a:extLst>
            </p:cNvPr>
            <p:cNvSpPr>
              <a:spLocks/>
            </p:cNvSpPr>
            <p:nvPr userDrawn="1"/>
          </p:nvSpPr>
          <p:spPr bwMode="auto">
            <a:xfrm>
              <a:off x="10920413" y="2635250"/>
              <a:ext cx="668337" cy="228600"/>
            </a:xfrm>
            <a:custGeom>
              <a:avLst/>
              <a:gdLst>
                <a:gd name="T0" fmla="*/ 4 w 177"/>
                <a:gd name="T1" fmla="*/ 5 h 60"/>
                <a:gd name="T2" fmla="*/ 0 w 177"/>
                <a:gd name="T3" fmla="*/ 5 h 60"/>
                <a:gd name="T4" fmla="*/ 2 w 177"/>
                <a:gd name="T5" fmla="*/ 20 h 60"/>
                <a:gd name="T6" fmla="*/ 5 w 177"/>
                <a:gd name="T7" fmla="*/ 20 h 60"/>
                <a:gd name="T8" fmla="*/ 164 w 177"/>
                <a:gd name="T9" fmla="*/ 60 h 60"/>
                <a:gd name="T10" fmla="*/ 177 w 177"/>
                <a:gd name="T11" fmla="*/ 51 h 60"/>
                <a:gd name="T12" fmla="*/ 4 w 177"/>
                <a:gd name="T13" fmla="*/ 5 h 60"/>
              </a:gdLst>
              <a:ahLst/>
              <a:cxnLst>
                <a:cxn ang="0">
                  <a:pos x="T0" y="T1"/>
                </a:cxn>
                <a:cxn ang="0">
                  <a:pos x="T2" y="T3"/>
                </a:cxn>
                <a:cxn ang="0">
                  <a:pos x="T4" y="T5"/>
                </a:cxn>
                <a:cxn ang="0">
                  <a:pos x="T6" y="T7"/>
                </a:cxn>
                <a:cxn ang="0">
                  <a:pos x="T8" y="T9"/>
                </a:cxn>
                <a:cxn ang="0">
                  <a:pos x="T10" y="T11"/>
                </a:cxn>
                <a:cxn ang="0">
                  <a:pos x="T12" y="T13"/>
                </a:cxn>
              </a:cxnLst>
              <a:rect l="0" t="0" r="r" b="b"/>
              <a:pathLst>
                <a:path w="177" h="60">
                  <a:moveTo>
                    <a:pt x="4" y="5"/>
                  </a:moveTo>
                  <a:cubicBezTo>
                    <a:pt x="3" y="5"/>
                    <a:pt x="1" y="5"/>
                    <a:pt x="0" y="5"/>
                  </a:cubicBezTo>
                  <a:cubicBezTo>
                    <a:pt x="2" y="20"/>
                    <a:pt x="2" y="20"/>
                    <a:pt x="2" y="20"/>
                  </a:cubicBezTo>
                  <a:cubicBezTo>
                    <a:pt x="3" y="20"/>
                    <a:pt x="4" y="20"/>
                    <a:pt x="5" y="20"/>
                  </a:cubicBezTo>
                  <a:cubicBezTo>
                    <a:pt x="70" y="17"/>
                    <a:pt x="120" y="15"/>
                    <a:pt x="164" y="60"/>
                  </a:cubicBezTo>
                  <a:cubicBezTo>
                    <a:pt x="169" y="57"/>
                    <a:pt x="173" y="54"/>
                    <a:pt x="177" y="51"/>
                  </a:cubicBezTo>
                  <a:cubicBezTo>
                    <a:pt x="127" y="0"/>
                    <a:pt x="70" y="2"/>
                    <a:pt x="4" y="5"/>
                  </a:cubicBez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103" name="Freeform 43">
              <a:extLst>
                <a:ext uri="{FF2B5EF4-FFF2-40B4-BE49-F238E27FC236}">
                  <a16:creationId xmlns:a16="http://schemas.microsoft.com/office/drawing/2014/main" id="{11447946-7BF8-4061-B7BD-AD5E9D75FD4A}"/>
                </a:ext>
              </a:extLst>
            </p:cNvPr>
            <p:cNvSpPr>
              <a:spLocks/>
            </p:cNvSpPr>
            <p:nvPr userDrawn="1"/>
          </p:nvSpPr>
          <p:spPr bwMode="auto">
            <a:xfrm>
              <a:off x="8636000" y="1598613"/>
              <a:ext cx="1474787" cy="1036638"/>
            </a:xfrm>
            <a:custGeom>
              <a:avLst/>
              <a:gdLst>
                <a:gd name="T0" fmla="*/ 388 w 390"/>
                <a:gd name="T1" fmla="*/ 272 h 272"/>
                <a:gd name="T2" fmla="*/ 390 w 390"/>
                <a:gd name="T3" fmla="*/ 257 h 272"/>
                <a:gd name="T4" fmla="*/ 0 w 390"/>
                <a:gd name="T5" fmla="*/ 0 h 272"/>
                <a:gd name="T6" fmla="*/ 7 w 390"/>
                <a:gd name="T7" fmla="*/ 31 h 272"/>
                <a:gd name="T8" fmla="*/ 388 w 390"/>
                <a:gd name="T9" fmla="*/ 272 h 272"/>
              </a:gdLst>
              <a:ahLst/>
              <a:cxnLst>
                <a:cxn ang="0">
                  <a:pos x="T0" y="T1"/>
                </a:cxn>
                <a:cxn ang="0">
                  <a:pos x="T2" y="T3"/>
                </a:cxn>
                <a:cxn ang="0">
                  <a:pos x="T4" y="T5"/>
                </a:cxn>
                <a:cxn ang="0">
                  <a:pos x="T6" y="T7"/>
                </a:cxn>
                <a:cxn ang="0">
                  <a:pos x="T8" y="T9"/>
                </a:cxn>
              </a:cxnLst>
              <a:rect l="0" t="0" r="r" b="b"/>
              <a:pathLst>
                <a:path w="390" h="272">
                  <a:moveTo>
                    <a:pt x="388" y="272"/>
                  </a:moveTo>
                  <a:cubicBezTo>
                    <a:pt x="390" y="257"/>
                    <a:pt x="390" y="257"/>
                    <a:pt x="390" y="257"/>
                  </a:cubicBezTo>
                  <a:cubicBezTo>
                    <a:pt x="221" y="202"/>
                    <a:pt x="78" y="98"/>
                    <a:pt x="0" y="0"/>
                  </a:cubicBezTo>
                  <a:cubicBezTo>
                    <a:pt x="2" y="11"/>
                    <a:pt x="4" y="21"/>
                    <a:pt x="7" y="31"/>
                  </a:cubicBezTo>
                  <a:cubicBezTo>
                    <a:pt x="90" y="125"/>
                    <a:pt x="228" y="221"/>
                    <a:pt x="388" y="272"/>
                  </a:cubicBez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104" name="Freeform 44">
              <a:extLst>
                <a:ext uri="{FF2B5EF4-FFF2-40B4-BE49-F238E27FC236}">
                  <a16:creationId xmlns:a16="http://schemas.microsoft.com/office/drawing/2014/main" id="{A005463F-0C1A-44A0-AC60-DFEEED75079C}"/>
                </a:ext>
              </a:extLst>
            </p:cNvPr>
            <p:cNvSpPr>
              <a:spLocks/>
            </p:cNvSpPr>
            <p:nvPr userDrawn="1"/>
          </p:nvSpPr>
          <p:spPr bwMode="auto">
            <a:xfrm>
              <a:off x="10709275" y="1323975"/>
              <a:ext cx="1614487" cy="576263"/>
            </a:xfrm>
            <a:custGeom>
              <a:avLst/>
              <a:gdLst>
                <a:gd name="T0" fmla="*/ 30 w 427"/>
                <a:gd name="T1" fmla="*/ 16 h 151"/>
                <a:gd name="T2" fmla="*/ 0 w 427"/>
                <a:gd name="T3" fmla="*/ 20 h 151"/>
                <a:gd name="T4" fmla="*/ 3 w 427"/>
                <a:gd name="T5" fmla="*/ 35 h 151"/>
                <a:gd name="T6" fmla="*/ 32 w 427"/>
                <a:gd name="T7" fmla="*/ 31 h 151"/>
                <a:gd name="T8" fmla="*/ 208 w 427"/>
                <a:gd name="T9" fmla="*/ 32 h 151"/>
                <a:gd name="T10" fmla="*/ 421 w 427"/>
                <a:gd name="T11" fmla="*/ 151 h 151"/>
                <a:gd name="T12" fmla="*/ 427 w 427"/>
                <a:gd name="T13" fmla="*/ 135 h 151"/>
                <a:gd name="T14" fmla="*/ 212 w 427"/>
                <a:gd name="T15" fmla="*/ 18 h 151"/>
                <a:gd name="T16" fmla="*/ 30 w 427"/>
                <a:gd name="T17" fmla="*/ 16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7" h="151">
                  <a:moveTo>
                    <a:pt x="30" y="16"/>
                  </a:moveTo>
                  <a:cubicBezTo>
                    <a:pt x="20" y="17"/>
                    <a:pt x="10" y="19"/>
                    <a:pt x="0" y="20"/>
                  </a:cubicBezTo>
                  <a:cubicBezTo>
                    <a:pt x="3" y="35"/>
                    <a:pt x="3" y="35"/>
                    <a:pt x="3" y="35"/>
                  </a:cubicBezTo>
                  <a:cubicBezTo>
                    <a:pt x="12" y="34"/>
                    <a:pt x="22" y="32"/>
                    <a:pt x="32" y="31"/>
                  </a:cubicBezTo>
                  <a:cubicBezTo>
                    <a:pt x="87" y="23"/>
                    <a:pt x="144" y="15"/>
                    <a:pt x="208" y="32"/>
                  </a:cubicBezTo>
                  <a:cubicBezTo>
                    <a:pt x="304" y="58"/>
                    <a:pt x="369" y="100"/>
                    <a:pt x="421" y="151"/>
                  </a:cubicBezTo>
                  <a:cubicBezTo>
                    <a:pt x="423" y="146"/>
                    <a:pt x="425" y="140"/>
                    <a:pt x="427" y="135"/>
                  </a:cubicBezTo>
                  <a:cubicBezTo>
                    <a:pt x="374" y="85"/>
                    <a:pt x="308" y="43"/>
                    <a:pt x="212" y="18"/>
                  </a:cubicBezTo>
                  <a:cubicBezTo>
                    <a:pt x="145" y="0"/>
                    <a:pt x="87" y="8"/>
                    <a:pt x="30" y="16"/>
                  </a:cubicBez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105" name="Freeform 45">
              <a:extLst>
                <a:ext uri="{FF2B5EF4-FFF2-40B4-BE49-F238E27FC236}">
                  <a16:creationId xmlns:a16="http://schemas.microsoft.com/office/drawing/2014/main" id="{DE9C6DFA-17BB-4E87-A127-BB451B0D7A40}"/>
                </a:ext>
              </a:extLst>
            </p:cNvPr>
            <p:cNvSpPr>
              <a:spLocks/>
            </p:cNvSpPr>
            <p:nvPr userDrawn="1"/>
          </p:nvSpPr>
          <p:spPr bwMode="auto">
            <a:xfrm>
              <a:off x="9271000" y="-242888"/>
              <a:ext cx="1036637" cy="1689100"/>
            </a:xfrm>
            <a:custGeom>
              <a:avLst/>
              <a:gdLst>
                <a:gd name="T0" fmla="*/ 271 w 274"/>
                <a:gd name="T1" fmla="*/ 443 h 443"/>
                <a:gd name="T2" fmla="*/ 274 w 274"/>
                <a:gd name="T3" fmla="*/ 428 h 443"/>
                <a:gd name="T4" fmla="*/ 109 w 274"/>
                <a:gd name="T5" fmla="*/ 209 h 443"/>
                <a:gd name="T6" fmla="*/ 12 w 274"/>
                <a:gd name="T7" fmla="*/ 0 h 443"/>
                <a:gd name="T8" fmla="*/ 0 w 274"/>
                <a:gd name="T9" fmla="*/ 10 h 443"/>
                <a:gd name="T10" fmla="*/ 94 w 274"/>
                <a:gd name="T11" fmla="*/ 214 h 443"/>
                <a:gd name="T12" fmla="*/ 271 w 274"/>
                <a:gd name="T13" fmla="*/ 443 h 443"/>
              </a:gdLst>
              <a:ahLst/>
              <a:cxnLst>
                <a:cxn ang="0">
                  <a:pos x="T0" y="T1"/>
                </a:cxn>
                <a:cxn ang="0">
                  <a:pos x="T2" y="T3"/>
                </a:cxn>
                <a:cxn ang="0">
                  <a:pos x="T4" y="T5"/>
                </a:cxn>
                <a:cxn ang="0">
                  <a:pos x="T6" y="T7"/>
                </a:cxn>
                <a:cxn ang="0">
                  <a:pos x="T8" y="T9"/>
                </a:cxn>
                <a:cxn ang="0">
                  <a:pos x="T10" y="T11"/>
                </a:cxn>
                <a:cxn ang="0">
                  <a:pos x="T12" y="T13"/>
                </a:cxn>
              </a:cxnLst>
              <a:rect l="0" t="0" r="r" b="b"/>
              <a:pathLst>
                <a:path w="274" h="443">
                  <a:moveTo>
                    <a:pt x="271" y="443"/>
                  </a:moveTo>
                  <a:cubicBezTo>
                    <a:pt x="274" y="428"/>
                    <a:pt x="274" y="428"/>
                    <a:pt x="274" y="428"/>
                  </a:cubicBezTo>
                  <a:cubicBezTo>
                    <a:pt x="182" y="403"/>
                    <a:pt x="124" y="254"/>
                    <a:pt x="109" y="209"/>
                  </a:cubicBezTo>
                  <a:cubicBezTo>
                    <a:pt x="79" y="122"/>
                    <a:pt x="41" y="50"/>
                    <a:pt x="12" y="0"/>
                  </a:cubicBezTo>
                  <a:cubicBezTo>
                    <a:pt x="8" y="3"/>
                    <a:pt x="4" y="7"/>
                    <a:pt x="0" y="10"/>
                  </a:cubicBezTo>
                  <a:cubicBezTo>
                    <a:pt x="29" y="60"/>
                    <a:pt x="65" y="129"/>
                    <a:pt x="94" y="214"/>
                  </a:cubicBezTo>
                  <a:cubicBezTo>
                    <a:pt x="111" y="261"/>
                    <a:pt x="171" y="417"/>
                    <a:pt x="271" y="443"/>
                  </a:cubicBez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106" name="Freeform 46">
              <a:extLst>
                <a:ext uri="{FF2B5EF4-FFF2-40B4-BE49-F238E27FC236}">
                  <a16:creationId xmlns:a16="http://schemas.microsoft.com/office/drawing/2014/main" id="{3A8CD0AC-B57A-499E-94CB-9AB9C283B594}"/>
                </a:ext>
              </a:extLst>
            </p:cNvPr>
            <p:cNvSpPr>
              <a:spLocks/>
            </p:cNvSpPr>
            <p:nvPr userDrawn="1"/>
          </p:nvSpPr>
          <p:spPr bwMode="auto">
            <a:xfrm>
              <a:off x="9426575" y="2830513"/>
              <a:ext cx="609600" cy="273050"/>
            </a:xfrm>
            <a:custGeom>
              <a:avLst/>
              <a:gdLst>
                <a:gd name="T0" fmla="*/ 143 w 161"/>
                <a:gd name="T1" fmla="*/ 68 h 72"/>
                <a:gd name="T2" fmla="*/ 158 w 161"/>
                <a:gd name="T3" fmla="*/ 72 h 72"/>
                <a:gd name="T4" fmla="*/ 158 w 161"/>
                <a:gd name="T5" fmla="*/ 72 h 72"/>
                <a:gd name="T6" fmla="*/ 161 w 161"/>
                <a:gd name="T7" fmla="*/ 58 h 72"/>
                <a:gd name="T8" fmla="*/ 0 w 161"/>
                <a:gd name="T9" fmla="*/ 0 h 72"/>
                <a:gd name="T10" fmla="*/ 143 w 161"/>
                <a:gd name="T11" fmla="*/ 68 h 72"/>
              </a:gdLst>
              <a:ahLst/>
              <a:cxnLst>
                <a:cxn ang="0">
                  <a:pos x="T0" y="T1"/>
                </a:cxn>
                <a:cxn ang="0">
                  <a:pos x="T2" y="T3"/>
                </a:cxn>
                <a:cxn ang="0">
                  <a:pos x="T4" y="T5"/>
                </a:cxn>
                <a:cxn ang="0">
                  <a:pos x="T6" y="T7"/>
                </a:cxn>
                <a:cxn ang="0">
                  <a:pos x="T8" y="T9"/>
                </a:cxn>
                <a:cxn ang="0">
                  <a:pos x="T10" y="T11"/>
                </a:cxn>
              </a:cxnLst>
              <a:rect l="0" t="0" r="r" b="b"/>
              <a:pathLst>
                <a:path w="161" h="72">
                  <a:moveTo>
                    <a:pt x="143" y="68"/>
                  </a:moveTo>
                  <a:cubicBezTo>
                    <a:pt x="151" y="71"/>
                    <a:pt x="157" y="72"/>
                    <a:pt x="158" y="72"/>
                  </a:cubicBezTo>
                  <a:cubicBezTo>
                    <a:pt x="158" y="72"/>
                    <a:pt x="158" y="72"/>
                    <a:pt x="158" y="72"/>
                  </a:cubicBezTo>
                  <a:cubicBezTo>
                    <a:pt x="161" y="58"/>
                    <a:pt x="161" y="58"/>
                    <a:pt x="161" y="58"/>
                  </a:cubicBezTo>
                  <a:cubicBezTo>
                    <a:pt x="107" y="49"/>
                    <a:pt x="53" y="27"/>
                    <a:pt x="0" y="0"/>
                  </a:cubicBezTo>
                  <a:cubicBezTo>
                    <a:pt x="44" y="30"/>
                    <a:pt x="92" y="53"/>
                    <a:pt x="143" y="68"/>
                  </a:cubicBez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107" name="Freeform 47">
              <a:extLst>
                <a:ext uri="{FF2B5EF4-FFF2-40B4-BE49-F238E27FC236}">
                  <a16:creationId xmlns:a16="http://schemas.microsoft.com/office/drawing/2014/main" id="{E7F91418-7AB4-4B9B-B2AC-7ACD8B4F1669}"/>
                </a:ext>
              </a:extLst>
            </p:cNvPr>
            <p:cNvSpPr>
              <a:spLocks/>
            </p:cNvSpPr>
            <p:nvPr userDrawn="1"/>
          </p:nvSpPr>
          <p:spPr bwMode="auto">
            <a:xfrm>
              <a:off x="9015413" y="2436813"/>
              <a:ext cx="1042987" cy="522288"/>
            </a:xfrm>
            <a:custGeom>
              <a:avLst/>
              <a:gdLst>
                <a:gd name="T0" fmla="*/ 0 w 276"/>
                <a:gd name="T1" fmla="*/ 0 h 137"/>
                <a:gd name="T2" fmla="*/ 33 w 276"/>
                <a:gd name="T3" fmla="*/ 38 h 137"/>
                <a:gd name="T4" fmla="*/ 274 w 276"/>
                <a:gd name="T5" fmla="*/ 137 h 137"/>
                <a:gd name="T6" fmla="*/ 276 w 276"/>
                <a:gd name="T7" fmla="*/ 122 h 137"/>
                <a:gd name="T8" fmla="*/ 0 w 276"/>
                <a:gd name="T9" fmla="*/ 0 h 137"/>
              </a:gdLst>
              <a:ahLst/>
              <a:cxnLst>
                <a:cxn ang="0">
                  <a:pos x="T0" y="T1"/>
                </a:cxn>
                <a:cxn ang="0">
                  <a:pos x="T2" y="T3"/>
                </a:cxn>
                <a:cxn ang="0">
                  <a:pos x="T4" y="T5"/>
                </a:cxn>
                <a:cxn ang="0">
                  <a:pos x="T6" y="T7"/>
                </a:cxn>
                <a:cxn ang="0">
                  <a:pos x="T8" y="T9"/>
                </a:cxn>
              </a:cxnLst>
              <a:rect l="0" t="0" r="r" b="b"/>
              <a:pathLst>
                <a:path w="276" h="137">
                  <a:moveTo>
                    <a:pt x="0" y="0"/>
                  </a:moveTo>
                  <a:cubicBezTo>
                    <a:pt x="10" y="14"/>
                    <a:pt x="22" y="26"/>
                    <a:pt x="33" y="38"/>
                  </a:cubicBezTo>
                  <a:cubicBezTo>
                    <a:pt x="107" y="80"/>
                    <a:pt x="193" y="114"/>
                    <a:pt x="274" y="137"/>
                  </a:cubicBezTo>
                  <a:cubicBezTo>
                    <a:pt x="276" y="122"/>
                    <a:pt x="276" y="122"/>
                    <a:pt x="276" y="122"/>
                  </a:cubicBezTo>
                  <a:cubicBezTo>
                    <a:pt x="182" y="95"/>
                    <a:pt x="79" y="53"/>
                    <a:pt x="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108" name="Freeform 48">
              <a:extLst>
                <a:ext uri="{FF2B5EF4-FFF2-40B4-BE49-F238E27FC236}">
                  <a16:creationId xmlns:a16="http://schemas.microsoft.com/office/drawing/2014/main" id="{5FE3DBD7-26EB-497A-B925-214D8451854E}"/>
                </a:ext>
              </a:extLst>
            </p:cNvPr>
            <p:cNvSpPr>
              <a:spLocks/>
            </p:cNvSpPr>
            <p:nvPr userDrawn="1"/>
          </p:nvSpPr>
          <p:spPr bwMode="auto">
            <a:xfrm>
              <a:off x="10983913" y="3040063"/>
              <a:ext cx="92075" cy="63500"/>
            </a:xfrm>
            <a:custGeom>
              <a:avLst/>
              <a:gdLst>
                <a:gd name="T0" fmla="*/ 3 w 24"/>
                <a:gd name="T1" fmla="*/ 17 h 17"/>
                <a:gd name="T2" fmla="*/ 16 w 24"/>
                <a:gd name="T3" fmla="*/ 14 h 17"/>
                <a:gd name="T4" fmla="*/ 24 w 24"/>
                <a:gd name="T5" fmla="*/ 11 h 17"/>
                <a:gd name="T6" fmla="*/ 0 w 24"/>
                <a:gd name="T7" fmla="*/ 0 h 17"/>
                <a:gd name="T8" fmla="*/ 3 w 24"/>
                <a:gd name="T9" fmla="*/ 17 h 17"/>
              </a:gdLst>
              <a:ahLst/>
              <a:cxnLst>
                <a:cxn ang="0">
                  <a:pos x="T0" y="T1"/>
                </a:cxn>
                <a:cxn ang="0">
                  <a:pos x="T2" y="T3"/>
                </a:cxn>
                <a:cxn ang="0">
                  <a:pos x="T4" y="T5"/>
                </a:cxn>
                <a:cxn ang="0">
                  <a:pos x="T6" y="T7"/>
                </a:cxn>
                <a:cxn ang="0">
                  <a:pos x="T8" y="T9"/>
                </a:cxn>
              </a:cxnLst>
              <a:rect l="0" t="0" r="r" b="b"/>
              <a:pathLst>
                <a:path w="24" h="17">
                  <a:moveTo>
                    <a:pt x="3" y="17"/>
                  </a:moveTo>
                  <a:cubicBezTo>
                    <a:pt x="3" y="17"/>
                    <a:pt x="9" y="16"/>
                    <a:pt x="16" y="14"/>
                  </a:cubicBezTo>
                  <a:cubicBezTo>
                    <a:pt x="19" y="13"/>
                    <a:pt x="21" y="12"/>
                    <a:pt x="24" y="11"/>
                  </a:cubicBezTo>
                  <a:cubicBezTo>
                    <a:pt x="16" y="6"/>
                    <a:pt x="8" y="3"/>
                    <a:pt x="0" y="0"/>
                  </a:cubicBezTo>
                  <a:lnTo>
                    <a:pt x="3" y="17"/>
                  </a:ln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109" name="Freeform 49">
              <a:extLst>
                <a:ext uri="{FF2B5EF4-FFF2-40B4-BE49-F238E27FC236}">
                  <a16:creationId xmlns:a16="http://schemas.microsoft.com/office/drawing/2014/main" id="{09FADD1B-0B8E-4AAE-A9A7-32DF8B8C3925}"/>
                </a:ext>
              </a:extLst>
            </p:cNvPr>
            <p:cNvSpPr>
              <a:spLocks/>
            </p:cNvSpPr>
            <p:nvPr userDrawn="1"/>
          </p:nvSpPr>
          <p:spPr bwMode="auto">
            <a:xfrm>
              <a:off x="8678863" y="649287"/>
              <a:ext cx="1485900" cy="1658938"/>
            </a:xfrm>
            <a:custGeom>
              <a:avLst/>
              <a:gdLst>
                <a:gd name="T0" fmla="*/ 139 w 393"/>
                <a:gd name="T1" fmla="*/ 264 h 435"/>
                <a:gd name="T2" fmla="*/ 388 w 393"/>
                <a:gd name="T3" fmla="*/ 435 h 435"/>
                <a:gd name="T4" fmla="*/ 391 w 393"/>
                <a:gd name="T5" fmla="*/ 435 h 435"/>
                <a:gd name="T6" fmla="*/ 393 w 393"/>
                <a:gd name="T7" fmla="*/ 420 h 435"/>
                <a:gd name="T8" fmla="*/ 392 w 393"/>
                <a:gd name="T9" fmla="*/ 420 h 435"/>
                <a:gd name="T10" fmla="*/ 150 w 393"/>
                <a:gd name="T11" fmla="*/ 255 h 435"/>
                <a:gd name="T12" fmla="*/ 40 w 393"/>
                <a:gd name="T13" fmla="*/ 68 h 435"/>
                <a:gd name="T14" fmla="*/ 6 w 393"/>
                <a:gd name="T15" fmla="*/ 0 h 435"/>
                <a:gd name="T16" fmla="*/ 0 w 393"/>
                <a:gd name="T17" fmla="*/ 21 h 435"/>
                <a:gd name="T18" fmla="*/ 26 w 393"/>
                <a:gd name="T19" fmla="*/ 74 h 435"/>
                <a:gd name="T20" fmla="*/ 139 w 393"/>
                <a:gd name="T21" fmla="*/ 264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3" h="435">
                  <a:moveTo>
                    <a:pt x="139" y="264"/>
                  </a:moveTo>
                  <a:cubicBezTo>
                    <a:pt x="214" y="353"/>
                    <a:pt x="298" y="410"/>
                    <a:pt x="388" y="435"/>
                  </a:cubicBezTo>
                  <a:cubicBezTo>
                    <a:pt x="389" y="435"/>
                    <a:pt x="390" y="435"/>
                    <a:pt x="391" y="435"/>
                  </a:cubicBezTo>
                  <a:cubicBezTo>
                    <a:pt x="393" y="420"/>
                    <a:pt x="393" y="420"/>
                    <a:pt x="393" y="420"/>
                  </a:cubicBezTo>
                  <a:cubicBezTo>
                    <a:pt x="393" y="420"/>
                    <a:pt x="392" y="420"/>
                    <a:pt x="392" y="420"/>
                  </a:cubicBezTo>
                  <a:cubicBezTo>
                    <a:pt x="305" y="396"/>
                    <a:pt x="224" y="341"/>
                    <a:pt x="150" y="255"/>
                  </a:cubicBezTo>
                  <a:cubicBezTo>
                    <a:pt x="101" y="196"/>
                    <a:pt x="71" y="134"/>
                    <a:pt x="40" y="68"/>
                  </a:cubicBezTo>
                  <a:cubicBezTo>
                    <a:pt x="29" y="45"/>
                    <a:pt x="18" y="23"/>
                    <a:pt x="6" y="0"/>
                  </a:cubicBezTo>
                  <a:cubicBezTo>
                    <a:pt x="4" y="7"/>
                    <a:pt x="2" y="13"/>
                    <a:pt x="0" y="21"/>
                  </a:cubicBezTo>
                  <a:cubicBezTo>
                    <a:pt x="9" y="39"/>
                    <a:pt x="18" y="57"/>
                    <a:pt x="26" y="74"/>
                  </a:cubicBezTo>
                  <a:cubicBezTo>
                    <a:pt x="58" y="141"/>
                    <a:pt x="88" y="205"/>
                    <a:pt x="139" y="264"/>
                  </a:cubicBez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110" name="Freeform 50">
              <a:extLst>
                <a:ext uri="{FF2B5EF4-FFF2-40B4-BE49-F238E27FC236}">
                  <a16:creationId xmlns:a16="http://schemas.microsoft.com/office/drawing/2014/main" id="{993BE7A8-AF08-4741-AC35-86EFD9DC10B1}"/>
                </a:ext>
              </a:extLst>
            </p:cNvPr>
            <p:cNvSpPr>
              <a:spLocks/>
            </p:cNvSpPr>
            <p:nvPr userDrawn="1"/>
          </p:nvSpPr>
          <p:spPr bwMode="auto">
            <a:xfrm>
              <a:off x="10848975" y="2135188"/>
              <a:ext cx="1125537" cy="385763"/>
            </a:xfrm>
            <a:custGeom>
              <a:avLst/>
              <a:gdLst>
                <a:gd name="T0" fmla="*/ 153 w 298"/>
                <a:gd name="T1" fmla="*/ 4 h 101"/>
                <a:gd name="T2" fmla="*/ 20 w 298"/>
                <a:gd name="T3" fmla="*/ 23 h 101"/>
                <a:gd name="T4" fmla="*/ 0 w 298"/>
                <a:gd name="T5" fmla="*/ 28 h 101"/>
                <a:gd name="T6" fmla="*/ 3 w 298"/>
                <a:gd name="T7" fmla="*/ 43 h 101"/>
                <a:gd name="T8" fmla="*/ 24 w 298"/>
                <a:gd name="T9" fmla="*/ 37 h 101"/>
                <a:gd name="T10" fmla="*/ 152 w 298"/>
                <a:gd name="T11" fmla="*/ 19 h 101"/>
                <a:gd name="T12" fmla="*/ 287 w 298"/>
                <a:gd name="T13" fmla="*/ 101 h 101"/>
                <a:gd name="T14" fmla="*/ 298 w 298"/>
                <a:gd name="T15" fmla="*/ 89 h 101"/>
                <a:gd name="T16" fmla="*/ 153 w 298"/>
                <a:gd name="T17" fmla="*/ 4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8" h="101">
                  <a:moveTo>
                    <a:pt x="153" y="4"/>
                  </a:moveTo>
                  <a:cubicBezTo>
                    <a:pt x="102" y="0"/>
                    <a:pt x="61" y="12"/>
                    <a:pt x="20" y="23"/>
                  </a:cubicBezTo>
                  <a:cubicBezTo>
                    <a:pt x="13" y="24"/>
                    <a:pt x="7" y="26"/>
                    <a:pt x="0" y="28"/>
                  </a:cubicBezTo>
                  <a:cubicBezTo>
                    <a:pt x="3" y="43"/>
                    <a:pt x="3" y="43"/>
                    <a:pt x="3" y="43"/>
                  </a:cubicBezTo>
                  <a:cubicBezTo>
                    <a:pt x="10" y="41"/>
                    <a:pt x="17" y="39"/>
                    <a:pt x="24" y="37"/>
                  </a:cubicBezTo>
                  <a:cubicBezTo>
                    <a:pt x="65" y="26"/>
                    <a:pt x="104" y="16"/>
                    <a:pt x="152" y="19"/>
                  </a:cubicBezTo>
                  <a:cubicBezTo>
                    <a:pt x="214" y="24"/>
                    <a:pt x="255" y="57"/>
                    <a:pt x="287" y="101"/>
                  </a:cubicBezTo>
                  <a:cubicBezTo>
                    <a:pt x="291" y="97"/>
                    <a:pt x="294" y="93"/>
                    <a:pt x="298" y="89"/>
                  </a:cubicBezTo>
                  <a:cubicBezTo>
                    <a:pt x="264" y="44"/>
                    <a:pt x="220" y="9"/>
                    <a:pt x="153" y="4"/>
                  </a:cubicBez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111" name="Freeform 51">
              <a:extLst>
                <a:ext uri="{FF2B5EF4-FFF2-40B4-BE49-F238E27FC236}">
                  <a16:creationId xmlns:a16="http://schemas.microsoft.com/office/drawing/2014/main" id="{C2C9FE91-CB13-4AF4-B106-A2649B3CC668}"/>
                </a:ext>
              </a:extLst>
            </p:cNvPr>
            <p:cNvSpPr>
              <a:spLocks/>
            </p:cNvSpPr>
            <p:nvPr userDrawn="1"/>
          </p:nvSpPr>
          <p:spPr bwMode="auto">
            <a:xfrm>
              <a:off x="9963150" y="-601663"/>
              <a:ext cx="2435225" cy="1628775"/>
            </a:xfrm>
            <a:custGeom>
              <a:avLst/>
              <a:gdLst>
                <a:gd name="T0" fmla="*/ 635 w 644"/>
                <a:gd name="T1" fmla="*/ 401 h 427"/>
                <a:gd name="T2" fmla="*/ 427 w 644"/>
                <a:gd name="T3" fmla="*/ 270 h 427"/>
                <a:gd name="T4" fmla="*/ 308 w 644"/>
                <a:gd name="T5" fmla="*/ 228 h 427"/>
                <a:gd name="T6" fmla="*/ 157 w 644"/>
                <a:gd name="T7" fmla="*/ 168 h 427"/>
                <a:gd name="T8" fmla="*/ 15 w 644"/>
                <a:gd name="T9" fmla="*/ 0 h 427"/>
                <a:gd name="T10" fmla="*/ 0 w 644"/>
                <a:gd name="T11" fmla="*/ 4 h 427"/>
                <a:gd name="T12" fmla="*/ 149 w 644"/>
                <a:gd name="T13" fmla="*/ 182 h 427"/>
                <a:gd name="T14" fmla="*/ 304 w 644"/>
                <a:gd name="T15" fmla="*/ 242 h 427"/>
                <a:gd name="T16" fmla="*/ 421 w 644"/>
                <a:gd name="T17" fmla="*/ 284 h 427"/>
                <a:gd name="T18" fmla="*/ 626 w 644"/>
                <a:gd name="T19" fmla="*/ 414 h 427"/>
                <a:gd name="T20" fmla="*/ 644 w 644"/>
                <a:gd name="T21" fmla="*/ 427 h 427"/>
                <a:gd name="T22" fmla="*/ 641 w 644"/>
                <a:gd name="T23" fmla="*/ 406 h 427"/>
                <a:gd name="T24" fmla="*/ 635 w 644"/>
                <a:gd name="T25" fmla="*/ 401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4" h="427">
                  <a:moveTo>
                    <a:pt x="635" y="401"/>
                  </a:moveTo>
                  <a:cubicBezTo>
                    <a:pt x="569" y="353"/>
                    <a:pt x="500" y="303"/>
                    <a:pt x="427" y="270"/>
                  </a:cubicBezTo>
                  <a:cubicBezTo>
                    <a:pt x="389" y="253"/>
                    <a:pt x="348" y="240"/>
                    <a:pt x="308" y="228"/>
                  </a:cubicBezTo>
                  <a:cubicBezTo>
                    <a:pt x="257" y="211"/>
                    <a:pt x="203" y="194"/>
                    <a:pt x="157" y="168"/>
                  </a:cubicBezTo>
                  <a:cubicBezTo>
                    <a:pt x="89" y="130"/>
                    <a:pt x="48" y="67"/>
                    <a:pt x="15" y="0"/>
                  </a:cubicBezTo>
                  <a:cubicBezTo>
                    <a:pt x="10" y="1"/>
                    <a:pt x="5" y="2"/>
                    <a:pt x="0" y="4"/>
                  </a:cubicBezTo>
                  <a:cubicBezTo>
                    <a:pt x="34" y="75"/>
                    <a:pt x="77" y="141"/>
                    <a:pt x="149" y="182"/>
                  </a:cubicBezTo>
                  <a:cubicBezTo>
                    <a:pt x="197" y="208"/>
                    <a:pt x="251" y="225"/>
                    <a:pt x="304" y="242"/>
                  </a:cubicBezTo>
                  <a:cubicBezTo>
                    <a:pt x="343" y="254"/>
                    <a:pt x="384" y="267"/>
                    <a:pt x="421" y="284"/>
                  </a:cubicBezTo>
                  <a:cubicBezTo>
                    <a:pt x="493" y="316"/>
                    <a:pt x="561" y="366"/>
                    <a:pt x="626" y="414"/>
                  </a:cubicBezTo>
                  <a:cubicBezTo>
                    <a:pt x="632" y="418"/>
                    <a:pt x="638" y="423"/>
                    <a:pt x="644" y="427"/>
                  </a:cubicBezTo>
                  <a:cubicBezTo>
                    <a:pt x="644" y="420"/>
                    <a:pt x="643" y="413"/>
                    <a:pt x="641" y="406"/>
                  </a:cubicBezTo>
                  <a:cubicBezTo>
                    <a:pt x="639" y="405"/>
                    <a:pt x="637" y="403"/>
                    <a:pt x="635" y="401"/>
                  </a:cubicBez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112" name="Freeform 52">
              <a:extLst>
                <a:ext uri="{FF2B5EF4-FFF2-40B4-BE49-F238E27FC236}">
                  <a16:creationId xmlns:a16="http://schemas.microsoft.com/office/drawing/2014/main" id="{D8DF9E99-B96E-416F-ADEF-FD5732DF8DFE}"/>
                </a:ext>
              </a:extLst>
            </p:cNvPr>
            <p:cNvSpPr>
              <a:spLocks/>
            </p:cNvSpPr>
            <p:nvPr userDrawn="1"/>
          </p:nvSpPr>
          <p:spPr bwMode="auto">
            <a:xfrm>
              <a:off x="9051925" y="-25400"/>
              <a:ext cx="1192212" cy="1860550"/>
            </a:xfrm>
            <a:custGeom>
              <a:avLst/>
              <a:gdLst>
                <a:gd name="T0" fmla="*/ 312 w 315"/>
                <a:gd name="T1" fmla="*/ 488 h 488"/>
                <a:gd name="T2" fmla="*/ 315 w 315"/>
                <a:gd name="T3" fmla="*/ 473 h 488"/>
                <a:gd name="T4" fmla="*/ 150 w 315"/>
                <a:gd name="T5" fmla="*/ 323 h 488"/>
                <a:gd name="T6" fmla="*/ 10 w 315"/>
                <a:gd name="T7" fmla="*/ 0 h 488"/>
                <a:gd name="T8" fmla="*/ 0 w 315"/>
                <a:gd name="T9" fmla="*/ 12 h 488"/>
                <a:gd name="T10" fmla="*/ 135 w 315"/>
                <a:gd name="T11" fmla="*/ 327 h 488"/>
                <a:gd name="T12" fmla="*/ 312 w 315"/>
                <a:gd name="T13" fmla="*/ 488 h 488"/>
              </a:gdLst>
              <a:ahLst/>
              <a:cxnLst>
                <a:cxn ang="0">
                  <a:pos x="T0" y="T1"/>
                </a:cxn>
                <a:cxn ang="0">
                  <a:pos x="T2" y="T3"/>
                </a:cxn>
                <a:cxn ang="0">
                  <a:pos x="T4" y="T5"/>
                </a:cxn>
                <a:cxn ang="0">
                  <a:pos x="T6" y="T7"/>
                </a:cxn>
                <a:cxn ang="0">
                  <a:pos x="T8" y="T9"/>
                </a:cxn>
                <a:cxn ang="0">
                  <a:pos x="T10" y="T11"/>
                </a:cxn>
                <a:cxn ang="0">
                  <a:pos x="T12" y="T13"/>
                </a:cxn>
              </a:cxnLst>
              <a:rect l="0" t="0" r="r" b="b"/>
              <a:pathLst>
                <a:path w="315" h="488">
                  <a:moveTo>
                    <a:pt x="312" y="488"/>
                  </a:moveTo>
                  <a:cubicBezTo>
                    <a:pt x="315" y="473"/>
                    <a:pt x="315" y="473"/>
                    <a:pt x="315" y="473"/>
                  </a:cubicBezTo>
                  <a:cubicBezTo>
                    <a:pt x="236" y="464"/>
                    <a:pt x="177" y="410"/>
                    <a:pt x="150" y="323"/>
                  </a:cubicBezTo>
                  <a:cubicBezTo>
                    <a:pt x="81" y="101"/>
                    <a:pt x="17" y="10"/>
                    <a:pt x="10" y="0"/>
                  </a:cubicBezTo>
                  <a:cubicBezTo>
                    <a:pt x="7" y="4"/>
                    <a:pt x="3" y="8"/>
                    <a:pt x="0" y="12"/>
                  </a:cubicBezTo>
                  <a:cubicBezTo>
                    <a:pt x="13" y="30"/>
                    <a:pt x="72" y="124"/>
                    <a:pt x="135" y="327"/>
                  </a:cubicBezTo>
                  <a:cubicBezTo>
                    <a:pt x="164" y="421"/>
                    <a:pt x="228" y="478"/>
                    <a:pt x="312" y="488"/>
                  </a:cubicBez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113" name="Freeform 53">
              <a:extLst>
                <a:ext uri="{FF2B5EF4-FFF2-40B4-BE49-F238E27FC236}">
                  <a16:creationId xmlns:a16="http://schemas.microsoft.com/office/drawing/2014/main" id="{1F4BED45-9A52-414C-B142-4752D8D0887A}"/>
                </a:ext>
              </a:extLst>
            </p:cNvPr>
            <p:cNvSpPr>
              <a:spLocks/>
            </p:cNvSpPr>
            <p:nvPr userDrawn="1"/>
          </p:nvSpPr>
          <p:spPr bwMode="auto">
            <a:xfrm>
              <a:off x="10764838" y="1666875"/>
              <a:ext cx="1466850" cy="454025"/>
            </a:xfrm>
            <a:custGeom>
              <a:avLst/>
              <a:gdLst>
                <a:gd name="T0" fmla="*/ 170 w 388"/>
                <a:gd name="T1" fmla="*/ 3 h 119"/>
                <a:gd name="T2" fmla="*/ 11 w 388"/>
                <a:gd name="T3" fmla="*/ 17 h 119"/>
                <a:gd name="T4" fmla="*/ 0 w 388"/>
                <a:gd name="T5" fmla="*/ 19 h 119"/>
                <a:gd name="T6" fmla="*/ 3 w 388"/>
                <a:gd name="T7" fmla="*/ 34 h 119"/>
                <a:gd name="T8" fmla="*/ 14 w 388"/>
                <a:gd name="T9" fmla="*/ 32 h 119"/>
                <a:gd name="T10" fmla="*/ 170 w 388"/>
                <a:gd name="T11" fmla="*/ 18 h 119"/>
                <a:gd name="T12" fmla="*/ 381 w 388"/>
                <a:gd name="T13" fmla="*/ 119 h 119"/>
                <a:gd name="T14" fmla="*/ 388 w 388"/>
                <a:gd name="T15" fmla="*/ 104 h 119"/>
                <a:gd name="T16" fmla="*/ 170 w 388"/>
                <a:gd name="T17" fmla="*/ 3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8" h="119">
                  <a:moveTo>
                    <a:pt x="170" y="3"/>
                  </a:moveTo>
                  <a:cubicBezTo>
                    <a:pt x="108" y="0"/>
                    <a:pt x="59" y="9"/>
                    <a:pt x="11" y="17"/>
                  </a:cubicBezTo>
                  <a:cubicBezTo>
                    <a:pt x="7" y="18"/>
                    <a:pt x="4" y="18"/>
                    <a:pt x="0" y="19"/>
                  </a:cubicBezTo>
                  <a:cubicBezTo>
                    <a:pt x="3" y="34"/>
                    <a:pt x="3" y="34"/>
                    <a:pt x="3" y="34"/>
                  </a:cubicBezTo>
                  <a:cubicBezTo>
                    <a:pt x="6" y="33"/>
                    <a:pt x="10" y="33"/>
                    <a:pt x="14" y="32"/>
                  </a:cubicBezTo>
                  <a:cubicBezTo>
                    <a:pt x="60" y="24"/>
                    <a:pt x="109" y="16"/>
                    <a:pt x="170" y="18"/>
                  </a:cubicBezTo>
                  <a:cubicBezTo>
                    <a:pt x="263" y="22"/>
                    <a:pt x="328" y="62"/>
                    <a:pt x="381" y="119"/>
                  </a:cubicBezTo>
                  <a:cubicBezTo>
                    <a:pt x="384" y="114"/>
                    <a:pt x="386" y="109"/>
                    <a:pt x="388" y="104"/>
                  </a:cubicBezTo>
                  <a:cubicBezTo>
                    <a:pt x="333" y="48"/>
                    <a:pt x="266" y="7"/>
                    <a:pt x="170" y="3"/>
                  </a:cubicBez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114" name="Freeform 54">
              <a:extLst>
                <a:ext uri="{FF2B5EF4-FFF2-40B4-BE49-F238E27FC236}">
                  <a16:creationId xmlns:a16="http://schemas.microsoft.com/office/drawing/2014/main" id="{AB816738-D72E-4155-B87D-E3489B8DF358}"/>
                </a:ext>
              </a:extLst>
            </p:cNvPr>
            <p:cNvSpPr>
              <a:spLocks/>
            </p:cNvSpPr>
            <p:nvPr userDrawn="1"/>
          </p:nvSpPr>
          <p:spPr bwMode="auto">
            <a:xfrm>
              <a:off x="9718675" y="-517525"/>
              <a:ext cx="747712" cy="979488"/>
            </a:xfrm>
            <a:custGeom>
              <a:avLst/>
              <a:gdLst>
                <a:gd name="T0" fmla="*/ 134 w 198"/>
                <a:gd name="T1" fmla="*/ 218 h 257"/>
                <a:gd name="T2" fmla="*/ 196 w 198"/>
                <a:gd name="T3" fmla="*/ 257 h 257"/>
                <a:gd name="T4" fmla="*/ 198 w 198"/>
                <a:gd name="T5" fmla="*/ 242 h 257"/>
                <a:gd name="T6" fmla="*/ 144 w 198"/>
                <a:gd name="T7" fmla="*/ 207 h 257"/>
                <a:gd name="T8" fmla="*/ 24 w 198"/>
                <a:gd name="T9" fmla="*/ 21 h 257"/>
                <a:gd name="T10" fmla="*/ 14 w 198"/>
                <a:gd name="T11" fmla="*/ 0 h 257"/>
                <a:gd name="T12" fmla="*/ 0 w 198"/>
                <a:gd name="T13" fmla="*/ 6 h 257"/>
                <a:gd name="T14" fmla="*/ 11 w 198"/>
                <a:gd name="T15" fmla="*/ 28 h 257"/>
                <a:gd name="T16" fmla="*/ 134 w 198"/>
                <a:gd name="T17" fmla="*/ 218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8" h="257">
                  <a:moveTo>
                    <a:pt x="134" y="218"/>
                  </a:moveTo>
                  <a:cubicBezTo>
                    <a:pt x="152" y="234"/>
                    <a:pt x="173" y="247"/>
                    <a:pt x="196" y="257"/>
                  </a:cubicBezTo>
                  <a:cubicBezTo>
                    <a:pt x="198" y="242"/>
                    <a:pt x="198" y="242"/>
                    <a:pt x="198" y="242"/>
                  </a:cubicBezTo>
                  <a:cubicBezTo>
                    <a:pt x="178" y="232"/>
                    <a:pt x="160" y="221"/>
                    <a:pt x="144" y="207"/>
                  </a:cubicBezTo>
                  <a:cubicBezTo>
                    <a:pt x="90" y="160"/>
                    <a:pt x="54" y="83"/>
                    <a:pt x="24" y="21"/>
                  </a:cubicBezTo>
                  <a:cubicBezTo>
                    <a:pt x="21" y="14"/>
                    <a:pt x="18" y="7"/>
                    <a:pt x="14" y="0"/>
                  </a:cubicBezTo>
                  <a:cubicBezTo>
                    <a:pt x="10" y="2"/>
                    <a:pt x="5" y="4"/>
                    <a:pt x="0" y="6"/>
                  </a:cubicBezTo>
                  <a:cubicBezTo>
                    <a:pt x="4" y="13"/>
                    <a:pt x="7" y="20"/>
                    <a:pt x="11" y="28"/>
                  </a:cubicBezTo>
                  <a:cubicBezTo>
                    <a:pt x="41" y="91"/>
                    <a:pt x="78" y="170"/>
                    <a:pt x="134" y="218"/>
                  </a:cubicBez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115" name="Freeform 55">
              <a:extLst>
                <a:ext uri="{FF2B5EF4-FFF2-40B4-BE49-F238E27FC236}">
                  <a16:creationId xmlns:a16="http://schemas.microsoft.com/office/drawing/2014/main" id="{64DD01CA-18DE-45C6-83FC-CFFDF7A4538D}"/>
                </a:ext>
              </a:extLst>
            </p:cNvPr>
            <p:cNvSpPr>
              <a:spLocks/>
            </p:cNvSpPr>
            <p:nvPr userDrawn="1"/>
          </p:nvSpPr>
          <p:spPr bwMode="auto">
            <a:xfrm>
              <a:off x="10550525" y="439737"/>
              <a:ext cx="1863725" cy="944563"/>
            </a:xfrm>
            <a:custGeom>
              <a:avLst/>
              <a:gdLst>
                <a:gd name="T0" fmla="*/ 186 w 493"/>
                <a:gd name="T1" fmla="*/ 57 h 248"/>
                <a:gd name="T2" fmla="*/ 108 w 493"/>
                <a:gd name="T3" fmla="*/ 34 h 248"/>
                <a:gd name="T4" fmla="*/ 0 w 493"/>
                <a:gd name="T5" fmla="*/ 0 h 248"/>
                <a:gd name="T6" fmla="*/ 3 w 493"/>
                <a:gd name="T7" fmla="*/ 18 h 248"/>
                <a:gd name="T8" fmla="*/ 105 w 493"/>
                <a:gd name="T9" fmla="*/ 49 h 248"/>
                <a:gd name="T10" fmla="*/ 181 w 493"/>
                <a:gd name="T11" fmla="*/ 71 h 248"/>
                <a:gd name="T12" fmla="*/ 492 w 493"/>
                <a:gd name="T13" fmla="*/ 248 h 248"/>
                <a:gd name="T14" fmla="*/ 493 w 493"/>
                <a:gd name="T15" fmla="*/ 230 h 248"/>
                <a:gd name="T16" fmla="*/ 186 w 493"/>
                <a:gd name="T17" fmla="*/ 57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3" h="248">
                  <a:moveTo>
                    <a:pt x="186" y="57"/>
                  </a:moveTo>
                  <a:cubicBezTo>
                    <a:pt x="162" y="48"/>
                    <a:pt x="136" y="41"/>
                    <a:pt x="108" y="34"/>
                  </a:cubicBezTo>
                  <a:cubicBezTo>
                    <a:pt x="72" y="24"/>
                    <a:pt x="34" y="14"/>
                    <a:pt x="0" y="0"/>
                  </a:cubicBezTo>
                  <a:cubicBezTo>
                    <a:pt x="3" y="18"/>
                    <a:pt x="3" y="18"/>
                    <a:pt x="3" y="18"/>
                  </a:cubicBezTo>
                  <a:cubicBezTo>
                    <a:pt x="35" y="30"/>
                    <a:pt x="70" y="40"/>
                    <a:pt x="105" y="49"/>
                  </a:cubicBezTo>
                  <a:cubicBezTo>
                    <a:pt x="132" y="56"/>
                    <a:pt x="157" y="63"/>
                    <a:pt x="181" y="71"/>
                  </a:cubicBezTo>
                  <a:cubicBezTo>
                    <a:pt x="288" y="108"/>
                    <a:pt x="390" y="166"/>
                    <a:pt x="492" y="248"/>
                  </a:cubicBezTo>
                  <a:cubicBezTo>
                    <a:pt x="492" y="242"/>
                    <a:pt x="492" y="236"/>
                    <a:pt x="493" y="230"/>
                  </a:cubicBezTo>
                  <a:cubicBezTo>
                    <a:pt x="393" y="150"/>
                    <a:pt x="292" y="93"/>
                    <a:pt x="186" y="57"/>
                  </a:cubicBez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116" name="Freeform 56">
              <a:extLst>
                <a:ext uri="{FF2B5EF4-FFF2-40B4-BE49-F238E27FC236}">
                  <a16:creationId xmlns:a16="http://schemas.microsoft.com/office/drawing/2014/main" id="{A650A202-46D1-434E-8664-A5727E7DFB87}"/>
                </a:ext>
              </a:extLst>
            </p:cNvPr>
            <p:cNvSpPr>
              <a:spLocks/>
            </p:cNvSpPr>
            <p:nvPr userDrawn="1"/>
          </p:nvSpPr>
          <p:spPr bwMode="auto">
            <a:xfrm>
              <a:off x="10625138" y="904875"/>
              <a:ext cx="1754187" cy="762000"/>
            </a:xfrm>
            <a:custGeom>
              <a:avLst/>
              <a:gdLst>
                <a:gd name="T0" fmla="*/ 79 w 464"/>
                <a:gd name="T1" fmla="*/ 9 h 200"/>
                <a:gd name="T2" fmla="*/ 0 w 464"/>
                <a:gd name="T3" fmla="*/ 0 h 200"/>
                <a:gd name="T4" fmla="*/ 3 w 464"/>
                <a:gd name="T5" fmla="*/ 16 h 200"/>
                <a:gd name="T6" fmla="*/ 77 w 464"/>
                <a:gd name="T7" fmla="*/ 24 h 200"/>
                <a:gd name="T8" fmla="*/ 81 w 464"/>
                <a:gd name="T9" fmla="*/ 24 h 200"/>
                <a:gd name="T10" fmla="*/ 461 w 464"/>
                <a:gd name="T11" fmla="*/ 200 h 200"/>
                <a:gd name="T12" fmla="*/ 464 w 464"/>
                <a:gd name="T13" fmla="*/ 184 h 200"/>
                <a:gd name="T14" fmla="*/ 82 w 464"/>
                <a:gd name="T15" fmla="*/ 9 h 200"/>
                <a:gd name="T16" fmla="*/ 79 w 464"/>
                <a:gd name="T17" fmla="*/ 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200">
                  <a:moveTo>
                    <a:pt x="79" y="9"/>
                  </a:moveTo>
                  <a:cubicBezTo>
                    <a:pt x="51" y="6"/>
                    <a:pt x="25" y="4"/>
                    <a:pt x="0" y="0"/>
                  </a:cubicBezTo>
                  <a:cubicBezTo>
                    <a:pt x="3" y="16"/>
                    <a:pt x="3" y="16"/>
                    <a:pt x="3" y="16"/>
                  </a:cubicBezTo>
                  <a:cubicBezTo>
                    <a:pt x="26" y="19"/>
                    <a:pt x="51" y="22"/>
                    <a:pt x="77" y="24"/>
                  </a:cubicBezTo>
                  <a:cubicBezTo>
                    <a:pt x="81" y="24"/>
                    <a:pt x="81" y="24"/>
                    <a:pt x="81" y="24"/>
                  </a:cubicBezTo>
                  <a:cubicBezTo>
                    <a:pt x="240" y="38"/>
                    <a:pt x="357" y="109"/>
                    <a:pt x="461" y="200"/>
                  </a:cubicBezTo>
                  <a:cubicBezTo>
                    <a:pt x="462" y="195"/>
                    <a:pt x="463" y="189"/>
                    <a:pt x="464" y="184"/>
                  </a:cubicBezTo>
                  <a:cubicBezTo>
                    <a:pt x="361" y="94"/>
                    <a:pt x="241" y="23"/>
                    <a:pt x="82" y="9"/>
                  </a:cubicBezTo>
                  <a:lnTo>
                    <a:pt x="79" y="9"/>
                  </a:ln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117" name="Freeform 57">
              <a:extLst>
                <a:ext uri="{FF2B5EF4-FFF2-40B4-BE49-F238E27FC236}">
                  <a16:creationId xmlns:a16="http://schemas.microsoft.com/office/drawing/2014/main" id="{2CCE850D-4448-40CC-8579-F9DD023479B8}"/>
                </a:ext>
              </a:extLst>
            </p:cNvPr>
            <p:cNvSpPr>
              <a:spLocks/>
            </p:cNvSpPr>
            <p:nvPr userDrawn="1"/>
          </p:nvSpPr>
          <p:spPr bwMode="auto">
            <a:xfrm>
              <a:off x="9498013" y="-403225"/>
              <a:ext cx="896937" cy="1300163"/>
            </a:xfrm>
            <a:custGeom>
              <a:avLst/>
              <a:gdLst>
                <a:gd name="T0" fmla="*/ 235 w 237"/>
                <a:gd name="T1" fmla="*/ 341 h 341"/>
                <a:gd name="T2" fmla="*/ 237 w 237"/>
                <a:gd name="T3" fmla="*/ 326 h 341"/>
                <a:gd name="T4" fmla="*/ 136 w 237"/>
                <a:gd name="T5" fmla="*/ 236 h 341"/>
                <a:gd name="T6" fmla="*/ 13 w 237"/>
                <a:gd name="T7" fmla="*/ 0 h 341"/>
                <a:gd name="T8" fmla="*/ 0 w 237"/>
                <a:gd name="T9" fmla="*/ 8 h 341"/>
                <a:gd name="T10" fmla="*/ 124 w 237"/>
                <a:gd name="T11" fmla="*/ 244 h 341"/>
                <a:gd name="T12" fmla="*/ 235 w 237"/>
                <a:gd name="T13" fmla="*/ 341 h 341"/>
              </a:gdLst>
              <a:ahLst/>
              <a:cxnLst>
                <a:cxn ang="0">
                  <a:pos x="T0" y="T1"/>
                </a:cxn>
                <a:cxn ang="0">
                  <a:pos x="T2" y="T3"/>
                </a:cxn>
                <a:cxn ang="0">
                  <a:pos x="T4" y="T5"/>
                </a:cxn>
                <a:cxn ang="0">
                  <a:pos x="T6" y="T7"/>
                </a:cxn>
                <a:cxn ang="0">
                  <a:pos x="T8" y="T9"/>
                </a:cxn>
                <a:cxn ang="0">
                  <a:pos x="T10" y="T11"/>
                </a:cxn>
                <a:cxn ang="0">
                  <a:pos x="T12" y="T13"/>
                </a:cxn>
              </a:cxnLst>
              <a:rect l="0" t="0" r="r" b="b"/>
              <a:pathLst>
                <a:path w="237" h="341">
                  <a:moveTo>
                    <a:pt x="235" y="341"/>
                  </a:moveTo>
                  <a:cubicBezTo>
                    <a:pt x="237" y="326"/>
                    <a:pt x="237" y="326"/>
                    <a:pt x="237" y="326"/>
                  </a:cubicBezTo>
                  <a:cubicBezTo>
                    <a:pt x="201" y="310"/>
                    <a:pt x="168" y="284"/>
                    <a:pt x="136" y="236"/>
                  </a:cubicBezTo>
                  <a:cubicBezTo>
                    <a:pt x="85" y="158"/>
                    <a:pt x="44" y="72"/>
                    <a:pt x="13" y="0"/>
                  </a:cubicBezTo>
                  <a:cubicBezTo>
                    <a:pt x="8" y="3"/>
                    <a:pt x="4" y="5"/>
                    <a:pt x="0" y="8"/>
                  </a:cubicBezTo>
                  <a:cubicBezTo>
                    <a:pt x="31" y="80"/>
                    <a:pt x="72" y="166"/>
                    <a:pt x="124" y="244"/>
                  </a:cubicBezTo>
                  <a:cubicBezTo>
                    <a:pt x="158" y="296"/>
                    <a:pt x="195" y="325"/>
                    <a:pt x="235" y="341"/>
                  </a:cubicBez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118" name="Freeform 58">
              <a:extLst>
                <a:ext uri="{FF2B5EF4-FFF2-40B4-BE49-F238E27FC236}">
                  <a16:creationId xmlns:a16="http://schemas.microsoft.com/office/drawing/2014/main" id="{89037C9C-7512-4734-9BA6-7C1D6C11453B}"/>
                </a:ext>
              </a:extLst>
            </p:cNvPr>
            <p:cNvSpPr>
              <a:spLocks/>
            </p:cNvSpPr>
            <p:nvPr userDrawn="1"/>
          </p:nvSpPr>
          <p:spPr bwMode="auto">
            <a:xfrm>
              <a:off x="8605838" y="1098550"/>
              <a:ext cx="1531937" cy="1381125"/>
            </a:xfrm>
            <a:custGeom>
              <a:avLst/>
              <a:gdLst>
                <a:gd name="T0" fmla="*/ 236 w 405"/>
                <a:gd name="T1" fmla="*/ 286 h 362"/>
                <a:gd name="T2" fmla="*/ 402 w 405"/>
                <a:gd name="T3" fmla="*/ 362 h 362"/>
                <a:gd name="T4" fmla="*/ 405 w 405"/>
                <a:gd name="T5" fmla="*/ 347 h 362"/>
                <a:gd name="T6" fmla="*/ 25 w 405"/>
                <a:gd name="T7" fmla="*/ 46 h 362"/>
                <a:gd name="T8" fmla="*/ 2 w 405"/>
                <a:gd name="T9" fmla="*/ 0 h 362"/>
                <a:gd name="T10" fmla="*/ 0 w 405"/>
                <a:gd name="T11" fmla="*/ 32 h 362"/>
                <a:gd name="T12" fmla="*/ 12 w 405"/>
                <a:gd name="T13" fmla="*/ 54 h 362"/>
                <a:gd name="T14" fmla="*/ 236 w 405"/>
                <a:gd name="T15" fmla="*/ 286 h 3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5" h="362">
                  <a:moveTo>
                    <a:pt x="236" y="286"/>
                  </a:moveTo>
                  <a:cubicBezTo>
                    <a:pt x="291" y="321"/>
                    <a:pt x="347" y="347"/>
                    <a:pt x="402" y="362"/>
                  </a:cubicBezTo>
                  <a:cubicBezTo>
                    <a:pt x="405" y="347"/>
                    <a:pt x="405" y="347"/>
                    <a:pt x="405" y="347"/>
                  </a:cubicBezTo>
                  <a:cubicBezTo>
                    <a:pt x="248" y="303"/>
                    <a:pt x="97" y="174"/>
                    <a:pt x="25" y="46"/>
                  </a:cubicBezTo>
                  <a:cubicBezTo>
                    <a:pt x="16" y="32"/>
                    <a:pt x="9" y="16"/>
                    <a:pt x="2" y="0"/>
                  </a:cubicBezTo>
                  <a:cubicBezTo>
                    <a:pt x="1" y="11"/>
                    <a:pt x="0" y="21"/>
                    <a:pt x="0" y="32"/>
                  </a:cubicBezTo>
                  <a:cubicBezTo>
                    <a:pt x="4" y="40"/>
                    <a:pt x="8" y="47"/>
                    <a:pt x="12" y="54"/>
                  </a:cubicBezTo>
                  <a:cubicBezTo>
                    <a:pt x="61" y="140"/>
                    <a:pt x="143" y="225"/>
                    <a:pt x="236" y="286"/>
                  </a:cubicBez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119" name="Freeform 59">
              <a:extLst>
                <a:ext uri="{FF2B5EF4-FFF2-40B4-BE49-F238E27FC236}">
                  <a16:creationId xmlns:a16="http://schemas.microsoft.com/office/drawing/2014/main" id="{E44B88D4-837D-40D8-825B-A74FEB036B1C}"/>
                </a:ext>
              </a:extLst>
            </p:cNvPr>
            <p:cNvSpPr>
              <a:spLocks/>
            </p:cNvSpPr>
            <p:nvPr userDrawn="1"/>
          </p:nvSpPr>
          <p:spPr bwMode="auto">
            <a:xfrm>
              <a:off x="10885488" y="2349500"/>
              <a:ext cx="908050" cy="358775"/>
            </a:xfrm>
            <a:custGeom>
              <a:avLst/>
              <a:gdLst>
                <a:gd name="T0" fmla="*/ 9 w 240"/>
                <a:gd name="T1" fmla="*/ 25 h 94"/>
                <a:gd name="T2" fmla="*/ 0 w 240"/>
                <a:gd name="T3" fmla="*/ 27 h 94"/>
                <a:gd name="T4" fmla="*/ 2 w 240"/>
                <a:gd name="T5" fmla="*/ 42 h 94"/>
                <a:gd name="T6" fmla="*/ 11 w 240"/>
                <a:gd name="T7" fmla="*/ 40 h 94"/>
                <a:gd name="T8" fmla="*/ 228 w 240"/>
                <a:gd name="T9" fmla="*/ 94 h 94"/>
                <a:gd name="T10" fmla="*/ 240 w 240"/>
                <a:gd name="T11" fmla="*/ 84 h 94"/>
                <a:gd name="T12" fmla="*/ 9 w 240"/>
                <a:gd name="T13" fmla="*/ 25 h 94"/>
              </a:gdLst>
              <a:ahLst/>
              <a:cxnLst>
                <a:cxn ang="0">
                  <a:pos x="T0" y="T1"/>
                </a:cxn>
                <a:cxn ang="0">
                  <a:pos x="T2" y="T3"/>
                </a:cxn>
                <a:cxn ang="0">
                  <a:pos x="T4" y="T5"/>
                </a:cxn>
                <a:cxn ang="0">
                  <a:pos x="T6" y="T7"/>
                </a:cxn>
                <a:cxn ang="0">
                  <a:pos x="T8" y="T9"/>
                </a:cxn>
                <a:cxn ang="0">
                  <a:pos x="T10" y="T11"/>
                </a:cxn>
                <a:cxn ang="0">
                  <a:pos x="T12" y="T13"/>
                </a:cxn>
              </a:cxnLst>
              <a:rect l="0" t="0" r="r" b="b"/>
              <a:pathLst>
                <a:path w="240" h="94">
                  <a:moveTo>
                    <a:pt x="9" y="25"/>
                  </a:moveTo>
                  <a:cubicBezTo>
                    <a:pt x="6" y="26"/>
                    <a:pt x="3" y="26"/>
                    <a:pt x="0" y="27"/>
                  </a:cubicBezTo>
                  <a:cubicBezTo>
                    <a:pt x="2" y="42"/>
                    <a:pt x="2" y="42"/>
                    <a:pt x="2" y="42"/>
                  </a:cubicBezTo>
                  <a:cubicBezTo>
                    <a:pt x="5" y="41"/>
                    <a:pt x="8" y="41"/>
                    <a:pt x="11" y="40"/>
                  </a:cubicBezTo>
                  <a:cubicBezTo>
                    <a:pt x="97" y="27"/>
                    <a:pt x="170" y="16"/>
                    <a:pt x="228" y="94"/>
                  </a:cubicBezTo>
                  <a:cubicBezTo>
                    <a:pt x="232" y="90"/>
                    <a:pt x="236" y="87"/>
                    <a:pt x="240" y="84"/>
                  </a:cubicBezTo>
                  <a:cubicBezTo>
                    <a:pt x="176" y="0"/>
                    <a:pt x="95" y="12"/>
                    <a:pt x="9" y="25"/>
                  </a:cubicBez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grpSp>
    </p:spTree>
    <p:extLst>
      <p:ext uri="{BB962C8B-B14F-4D97-AF65-F5344CB8AC3E}">
        <p14:creationId xmlns:p14="http://schemas.microsoft.com/office/powerpoint/2010/main" val="1181881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Rubrik och innehåll">
    <p:spTree>
      <p:nvGrpSpPr>
        <p:cNvPr id="1" name=""/>
        <p:cNvGrpSpPr/>
        <p:nvPr/>
      </p:nvGrpSpPr>
      <p:grpSpPr>
        <a:xfrm>
          <a:off x="0" y="0"/>
          <a:ext cx="0" cy="0"/>
          <a:chOff x="0" y="0"/>
          <a:chExt cx="0" cy="0"/>
        </a:xfrm>
      </p:grpSpPr>
      <p:sp>
        <p:nvSpPr>
          <p:cNvPr id="121" name="Platshållare för bild 120">
            <a:extLst>
              <a:ext uri="{FF2B5EF4-FFF2-40B4-BE49-F238E27FC236}">
                <a16:creationId xmlns:a16="http://schemas.microsoft.com/office/drawing/2014/main" id="{9EC9F1AD-1D40-429E-9E8C-C49514F5D215}"/>
              </a:ext>
            </a:extLst>
          </p:cNvPr>
          <p:cNvSpPr>
            <a:spLocks noGrp="1"/>
          </p:cNvSpPr>
          <p:nvPr>
            <p:ph type="pic" sz="quarter" idx="10"/>
          </p:nvPr>
        </p:nvSpPr>
        <p:spPr>
          <a:xfrm>
            <a:off x="0" y="0"/>
            <a:ext cx="12206288" cy="13716000"/>
          </a:xfrm>
          <a:solidFill>
            <a:schemeClr val="bg1">
              <a:lumMod val="85000"/>
            </a:schemeClr>
          </a:solidFill>
        </p:spPr>
        <p:txBody>
          <a:bodyPr tIns="1620000"/>
          <a:lstStyle>
            <a:lvl1pPr marL="0" indent="0" algn="ctr">
              <a:buFontTx/>
              <a:buNone/>
              <a:defRPr sz="3600"/>
            </a:lvl1pPr>
          </a:lstStyle>
          <a:p>
            <a:r>
              <a:rPr lang="sv-SE"/>
              <a:t>Klicka på ikonen för att lägga till en bild</a:t>
            </a:r>
          </a:p>
        </p:txBody>
      </p:sp>
      <p:sp>
        <p:nvSpPr>
          <p:cNvPr id="6" name="Rektangel 5">
            <a:extLst>
              <a:ext uri="{FF2B5EF4-FFF2-40B4-BE49-F238E27FC236}">
                <a16:creationId xmlns:a16="http://schemas.microsoft.com/office/drawing/2014/main" id="{C6C98BFC-1C0A-4975-9DF7-5195623E9241}"/>
              </a:ext>
            </a:extLst>
          </p:cNvPr>
          <p:cNvSpPr/>
          <p:nvPr userDrawn="1"/>
        </p:nvSpPr>
        <p:spPr>
          <a:xfrm>
            <a:off x="12206455" y="0"/>
            <a:ext cx="12175958" cy="1371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Title 1"/>
          <p:cNvSpPr>
            <a:spLocks noGrp="1"/>
          </p:cNvSpPr>
          <p:nvPr>
            <p:ph type="title"/>
          </p:nvPr>
        </p:nvSpPr>
        <p:spPr>
          <a:xfrm>
            <a:off x="13450433" y="4300762"/>
            <a:ext cx="9993517" cy="2651126"/>
          </a:xfrm>
        </p:spPr>
        <p:txBody>
          <a:bodyPr/>
          <a:lstStyle>
            <a:lvl1pPr>
              <a:defRPr>
                <a:solidFill>
                  <a:schemeClr val="bg1"/>
                </a:solidFill>
              </a:defRPr>
            </a:lvl1pPr>
          </a:lstStyle>
          <a:p>
            <a:r>
              <a:rPr lang="sv-SE"/>
              <a:t>Klicka här för att ändra format</a:t>
            </a:r>
            <a:endParaRPr lang="en-US" dirty="0"/>
          </a:p>
        </p:txBody>
      </p:sp>
      <p:sp>
        <p:nvSpPr>
          <p:cNvPr id="3" name="Content Placeholder 2"/>
          <p:cNvSpPr>
            <a:spLocks noGrp="1"/>
          </p:cNvSpPr>
          <p:nvPr>
            <p:ph idx="1"/>
          </p:nvPr>
        </p:nvSpPr>
        <p:spPr>
          <a:xfrm>
            <a:off x="13450433" y="7304074"/>
            <a:ext cx="9993517" cy="4758808"/>
          </a:xfrm>
        </p:spPr>
        <p:txBody>
          <a:bodyPr/>
          <a:lstStyle>
            <a:lvl1pPr>
              <a:lnSpc>
                <a:spcPts val="6000"/>
              </a:lnSpc>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64" name="Platshållare för text 4">
            <a:extLst>
              <a:ext uri="{FF2B5EF4-FFF2-40B4-BE49-F238E27FC236}">
                <a16:creationId xmlns:a16="http://schemas.microsoft.com/office/drawing/2014/main" id="{86291BEE-9B0F-4CC3-8DE7-035DF8710B37}"/>
              </a:ext>
            </a:extLst>
          </p:cNvPr>
          <p:cNvSpPr>
            <a:spLocks noGrp="1"/>
          </p:cNvSpPr>
          <p:nvPr>
            <p:ph type="body" sz="quarter" idx="11" hasCustomPrompt="1"/>
          </p:nvPr>
        </p:nvSpPr>
        <p:spPr>
          <a:xfrm>
            <a:off x="1291118" y="1262546"/>
            <a:ext cx="2725200" cy="1339200"/>
          </a:xfrm>
          <a:blipFill>
            <a:blip r:embed="rId2"/>
            <a:stretch>
              <a:fillRect/>
            </a:stretch>
          </a:blipFill>
          <a:ln>
            <a:solidFill>
              <a:srgbClr val="FFFFFF">
                <a:alpha val="0"/>
              </a:srgbClr>
            </a:solidFill>
          </a:ln>
        </p:spPr>
        <p:txBody>
          <a:bodyPr/>
          <a:lstStyle>
            <a:lvl1pPr marL="0" indent="0">
              <a:buFontTx/>
              <a:buNone/>
              <a:defRPr sz="100">
                <a:solidFill>
                  <a:schemeClr val="bg1"/>
                </a:solidFill>
              </a:defRPr>
            </a:lvl1pPr>
          </a:lstStyle>
          <a:p>
            <a:pPr lvl="0"/>
            <a:r>
              <a:rPr lang="sv-SE"/>
              <a:t>.</a:t>
            </a:r>
          </a:p>
        </p:txBody>
      </p:sp>
    </p:spTree>
    <p:extLst>
      <p:ext uri="{BB962C8B-B14F-4D97-AF65-F5344CB8AC3E}">
        <p14:creationId xmlns:p14="http://schemas.microsoft.com/office/powerpoint/2010/main" val="150591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Rubrik och innehåll">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C6C98BFC-1C0A-4975-9DF7-5195623E9241}"/>
              </a:ext>
            </a:extLst>
          </p:cNvPr>
          <p:cNvSpPr/>
          <p:nvPr userDrawn="1"/>
        </p:nvSpPr>
        <p:spPr>
          <a:xfrm>
            <a:off x="0" y="0"/>
            <a:ext cx="12175958" cy="13716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1" name="Platshållare för bild 120">
            <a:extLst>
              <a:ext uri="{FF2B5EF4-FFF2-40B4-BE49-F238E27FC236}">
                <a16:creationId xmlns:a16="http://schemas.microsoft.com/office/drawing/2014/main" id="{9EC9F1AD-1D40-429E-9E8C-C49514F5D215}"/>
              </a:ext>
            </a:extLst>
          </p:cNvPr>
          <p:cNvSpPr>
            <a:spLocks noGrp="1"/>
          </p:cNvSpPr>
          <p:nvPr>
            <p:ph type="pic" sz="quarter" idx="10"/>
          </p:nvPr>
        </p:nvSpPr>
        <p:spPr>
          <a:xfrm>
            <a:off x="12176125" y="0"/>
            <a:ext cx="12206288" cy="13716000"/>
          </a:xfrm>
        </p:spPr>
        <p:txBody>
          <a:bodyPr tIns="1620000"/>
          <a:lstStyle>
            <a:lvl1pPr marL="0" indent="0" algn="ctr">
              <a:buFontTx/>
              <a:buNone/>
              <a:defRPr sz="3600"/>
            </a:lvl1pPr>
          </a:lstStyle>
          <a:p>
            <a:r>
              <a:rPr lang="sv-SE"/>
              <a:t>Klicka på ikonen för att lägga till en bild</a:t>
            </a:r>
          </a:p>
        </p:txBody>
      </p:sp>
      <p:sp>
        <p:nvSpPr>
          <p:cNvPr id="2" name="Title 1"/>
          <p:cNvSpPr>
            <a:spLocks noGrp="1"/>
          </p:cNvSpPr>
          <p:nvPr>
            <p:ph type="title"/>
          </p:nvPr>
        </p:nvSpPr>
        <p:spPr>
          <a:xfrm>
            <a:off x="1243978" y="4300762"/>
            <a:ext cx="9993517" cy="2651126"/>
          </a:xfrm>
        </p:spPr>
        <p:txBody>
          <a:bodyPr/>
          <a:lstStyle>
            <a:lvl1pPr>
              <a:defRPr>
                <a:solidFill>
                  <a:schemeClr val="bg1"/>
                </a:solidFill>
              </a:defRPr>
            </a:lvl1pPr>
          </a:lstStyle>
          <a:p>
            <a:r>
              <a:rPr lang="sv-SE"/>
              <a:t>Klicka här för att ändra format</a:t>
            </a:r>
            <a:endParaRPr lang="en-US" dirty="0"/>
          </a:p>
        </p:txBody>
      </p:sp>
      <p:sp>
        <p:nvSpPr>
          <p:cNvPr id="3" name="Content Placeholder 2"/>
          <p:cNvSpPr>
            <a:spLocks noGrp="1"/>
          </p:cNvSpPr>
          <p:nvPr>
            <p:ph idx="1"/>
          </p:nvPr>
        </p:nvSpPr>
        <p:spPr>
          <a:xfrm>
            <a:off x="1243978" y="7304074"/>
            <a:ext cx="9993517" cy="4758808"/>
          </a:xfrm>
        </p:spPr>
        <p:txBody>
          <a:bodyPr/>
          <a:lstStyle>
            <a:lvl1pPr>
              <a:lnSpc>
                <a:spcPts val="6000"/>
              </a:lnSpc>
              <a:buClr>
                <a:schemeClr val="accent5"/>
              </a:buClr>
              <a:defRPr>
                <a:solidFill>
                  <a:schemeClr val="accent5"/>
                </a:solidFill>
              </a:defRPr>
            </a:lvl1pPr>
            <a:lvl2pPr>
              <a:defRPr>
                <a:solidFill>
                  <a:schemeClr val="accent5"/>
                </a:solidFill>
              </a:defRPr>
            </a:lvl2pPr>
            <a:lvl3pPr>
              <a:defRPr>
                <a:solidFill>
                  <a:schemeClr val="accent5"/>
                </a:solidFill>
              </a:defRPr>
            </a:lvl3pPr>
            <a:lvl4pPr>
              <a:defRPr>
                <a:solidFill>
                  <a:schemeClr val="accent5"/>
                </a:solidFill>
              </a:defRPr>
            </a:lvl4pPr>
            <a:lvl5pPr>
              <a:defRPr>
                <a:solidFill>
                  <a:schemeClr val="accent5"/>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grpSp>
        <p:nvGrpSpPr>
          <p:cNvPr id="64" name="Grupp 63">
            <a:extLst>
              <a:ext uri="{FF2B5EF4-FFF2-40B4-BE49-F238E27FC236}">
                <a16:creationId xmlns:a16="http://schemas.microsoft.com/office/drawing/2014/main" id="{D6C94FA9-9262-4A12-B26E-9CCD726D9462}"/>
              </a:ext>
            </a:extLst>
          </p:cNvPr>
          <p:cNvGrpSpPr/>
          <p:nvPr userDrawn="1"/>
        </p:nvGrpSpPr>
        <p:grpSpPr>
          <a:xfrm>
            <a:off x="1289620" y="1278560"/>
            <a:ext cx="2723778" cy="1340711"/>
            <a:chOff x="8605838" y="-665163"/>
            <a:chExt cx="7656512" cy="3768726"/>
          </a:xfrm>
        </p:grpSpPr>
        <p:sp>
          <p:nvSpPr>
            <p:cNvPr id="120" name="Freeform 5">
              <a:extLst>
                <a:ext uri="{FF2B5EF4-FFF2-40B4-BE49-F238E27FC236}">
                  <a16:creationId xmlns:a16="http://schemas.microsoft.com/office/drawing/2014/main" id="{45FEB746-6C5C-4C97-BA31-066846B50FD5}"/>
                </a:ext>
              </a:extLst>
            </p:cNvPr>
            <p:cNvSpPr>
              <a:spLocks/>
            </p:cNvSpPr>
            <p:nvPr userDrawn="1"/>
          </p:nvSpPr>
          <p:spPr bwMode="auto">
            <a:xfrm>
              <a:off x="12923838" y="812800"/>
              <a:ext cx="434975" cy="998538"/>
            </a:xfrm>
            <a:custGeom>
              <a:avLst/>
              <a:gdLst>
                <a:gd name="T0" fmla="*/ 58 w 115"/>
                <a:gd name="T1" fmla="*/ 262 h 262"/>
                <a:gd name="T2" fmla="*/ 0 w 115"/>
                <a:gd name="T3" fmla="*/ 205 h 262"/>
                <a:gd name="T4" fmla="*/ 0 w 115"/>
                <a:gd name="T5" fmla="*/ 192 h 262"/>
                <a:gd name="T6" fmla="*/ 27 w 115"/>
                <a:gd name="T7" fmla="*/ 192 h 262"/>
                <a:gd name="T8" fmla="*/ 27 w 115"/>
                <a:gd name="T9" fmla="*/ 205 h 262"/>
                <a:gd name="T10" fmla="*/ 58 w 115"/>
                <a:gd name="T11" fmla="*/ 236 h 262"/>
                <a:gd name="T12" fmla="*/ 88 w 115"/>
                <a:gd name="T13" fmla="*/ 205 h 262"/>
                <a:gd name="T14" fmla="*/ 85 w 115"/>
                <a:gd name="T15" fmla="*/ 191 h 262"/>
                <a:gd name="T16" fmla="*/ 79 w 115"/>
                <a:gd name="T17" fmla="*/ 183 h 262"/>
                <a:gd name="T18" fmla="*/ 13 w 115"/>
                <a:gd name="T19" fmla="*/ 94 h 262"/>
                <a:gd name="T20" fmla="*/ 11 w 115"/>
                <a:gd name="T21" fmla="*/ 92 h 262"/>
                <a:gd name="T22" fmla="*/ 0 w 115"/>
                <a:gd name="T23" fmla="*/ 58 h 262"/>
                <a:gd name="T24" fmla="*/ 58 w 115"/>
                <a:gd name="T25" fmla="*/ 0 h 262"/>
                <a:gd name="T26" fmla="*/ 115 w 115"/>
                <a:gd name="T27" fmla="*/ 58 h 262"/>
                <a:gd name="T28" fmla="*/ 115 w 115"/>
                <a:gd name="T29" fmla="*/ 71 h 262"/>
                <a:gd name="T30" fmla="*/ 88 w 115"/>
                <a:gd name="T31" fmla="*/ 71 h 262"/>
                <a:gd name="T32" fmla="*/ 88 w 115"/>
                <a:gd name="T33" fmla="*/ 58 h 262"/>
                <a:gd name="T34" fmla="*/ 58 w 115"/>
                <a:gd name="T35" fmla="*/ 27 h 262"/>
                <a:gd name="T36" fmla="*/ 27 w 115"/>
                <a:gd name="T37" fmla="*/ 58 h 262"/>
                <a:gd name="T38" fmla="*/ 33 w 115"/>
                <a:gd name="T39" fmla="*/ 76 h 262"/>
                <a:gd name="T40" fmla="*/ 33 w 115"/>
                <a:gd name="T41" fmla="*/ 76 h 262"/>
                <a:gd name="T42" fmla="*/ 33 w 115"/>
                <a:gd name="T43" fmla="*/ 77 h 262"/>
                <a:gd name="T44" fmla="*/ 63 w 115"/>
                <a:gd name="T45" fmla="*/ 117 h 262"/>
                <a:gd name="T46" fmla="*/ 99 w 115"/>
                <a:gd name="T47" fmla="*/ 165 h 262"/>
                <a:gd name="T48" fmla="*/ 107 w 115"/>
                <a:gd name="T49" fmla="*/ 176 h 262"/>
                <a:gd name="T50" fmla="*/ 115 w 115"/>
                <a:gd name="T51" fmla="*/ 198 h 262"/>
                <a:gd name="T52" fmla="*/ 115 w 115"/>
                <a:gd name="T53" fmla="*/ 205 h 262"/>
                <a:gd name="T54" fmla="*/ 58 w 115"/>
                <a:gd name="T55" fmla="*/ 262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5" h="262">
                  <a:moveTo>
                    <a:pt x="58" y="262"/>
                  </a:moveTo>
                  <a:cubicBezTo>
                    <a:pt x="26" y="262"/>
                    <a:pt x="0" y="237"/>
                    <a:pt x="0" y="205"/>
                  </a:cubicBezTo>
                  <a:cubicBezTo>
                    <a:pt x="0" y="192"/>
                    <a:pt x="0" y="192"/>
                    <a:pt x="0" y="192"/>
                  </a:cubicBezTo>
                  <a:cubicBezTo>
                    <a:pt x="27" y="192"/>
                    <a:pt x="27" y="192"/>
                    <a:pt x="27" y="192"/>
                  </a:cubicBezTo>
                  <a:cubicBezTo>
                    <a:pt x="27" y="205"/>
                    <a:pt x="27" y="205"/>
                    <a:pt x="27" y="205"/>
                  </a:cubicBezTo>
                  <a:cubicBezTo>
                    <a:pt x="27" y="222"/>
                    <a:pt x="41" y="236"/>
                    <a:pt x="58" y="236"/>
                  </a:cubicBezTo>
                  <a:cubicBezTo>
                    <a:pt x="75" y="236"/>
                    <a:pt x="88" y="222"/>
                    <a:pt x="88" y="205"/>
                  </a:cubicBezTo>
                  <a:cubicBezTo>
                    <a:pt x="88" y="200"/>
                    <a:pt x="87" y="195"/>
                    <a:pt x="85" y="191"/>
                  </a:cubicBezTo>
                  <a:cubicBezTo>
                    <a:pt x="83" y="188"/>
                    <a:pt x="81" y="185"/>
                    <a:pt x="79" y="183"/>
                  </a:cubicBezTo>
                  <a:cubicBezTo>
                    <a:pt x="13" y="94"/>
                    <a:pt x="13" y="94"/>
                    <a:pt x="13" y="94"/>
                  </a:cubicBezTo>
                  <a:cubicBezTo>
                    <a:pt x="11" y="92"/>
                    <a:pt x="11" y="92"/>
                    <a:pt x="11" y="92"/>
                  </a:cubicBezTo>
                  <a:cubicBezTo>
                    <a:pt x="4" y="82"/>
                    <a:pt x="0" y="70"/>
                    <a:pt x="0" y="58"/>
                  </a:cubicBezTo>
                  <a:cubicBezTo>
                    <a:pt x="0" y="26"/>
                    <a:pt x="26" y="0"/>
                    <a:pt x="58" y="0"/>
                  </a:cubicBezTo>
                  <a:cubicBezTo>
                    <a:pt x="89" y="0"/>
                    <a:pt x="115" y="26"/>
                    <a:pt x="115" y="58"/>
                  </a:cubicBezTo>
                  <a:cubicBezTo>
                    <a:pt x="115" y="71"/>
                    <a:pt x="115" y="71"/>
                    <a:pt x="115" y="71"/>
                  </a:cubicBezTo>
                  <a:cubicBezTo>
                    <a:pt x="88" y="71"/>
                    <a:pt x="88" y="71"/>
                    <a:pt x="88" y="71"/>
                  </a:cubicBezTo>
                  <a:cubicBezTo>
                    <a:pt x="88" y="58"/>
                    <a:pt x="88" y="58"/>
                    <a:pt x="88" y="58"/>
                  </a:cubicBezTo>
                  <a:cubicBezTo>
                    <a:pt x="88" y="41"/>
                    <a:pt x="75" y="27"/>
                    <a:pt x="58" y="27"/>
                  </a:cubicBezTo>
                  <a:cubicBezTo>
                    <a:pt x="41" y="27"/>
                    <a:pt x="27" y="41"/>
                    <a:pt x="27" y="58"/>
                  </a:cubicBezTo>
                  <a:cubicBezTo>
                    <a:pt x="27" y="65"/>
                    <a:pt x="29" y="71"/>
                    <a:pt x="33" y="76"/>
                  </a:cubicBezTo>
                  <a:cubicBezTo>
                    <a:pt x="33" y="76"/>
                    <a:pt x="33" y="76"/>
                    <a:pt x="33" y="76"/>
                  </a:cubicBezTo>
                  <a:cubicBezTo>
                    <a:pt x="33" y="77"/>
                    <a:pt x="33" y="77"/>
                    <a:pt x="33" y="77"/>
                  </a:cubicBezTo>
                  <a:cubicBezTo>
                    <a:pt x="63" y="117"/>
                    <a:pt x="63" y="117"/>
                    <a:pt x="63" y="117"/>
                  </a:cubicBezTo>
                  <a:cubicBezTo>
                    <a:pt x="99" y="165"/>
                    <a:pt x="99" y="165"/>
                    <a:pt x="99" y="165"/>
                  </a:cubicBezTo>
                  <a:cubicBezTo>
                    <a:pt x="107" y="176"/>
                    <a:pt x="107" y="176"/>
                    <a:pt x="107" y="176"/>
                  </a:cubicBezTo>
                  <a:cubicBezTo>
                    <a:pt x="111" y="183"/>
                    <a:pt x="114" y="190"/>
                    <a:pt x="115" y="198"/>
                  </a:cubicBezTo>
                  <a:cubicBezTo>
                    <a:pt x="115" y="200"/>
                    <a:pt x="115" y="202"/>
                    <a:pt x="115" y="205"/>
                  </a:cubicBezTo>
                  <a:cubicBezTo>
                    <a:pt x="115" y="237"/>
                    <a:pt x="89" y="262"/>
                    <a:pt x="58" y="262"/>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122" name="Freeform 6">
              <a:extLst>
                <a:ext uri="{FF2B5EF4-FFF2-40B4-BE49-F238E27FC236}">
                  <a16:creationId xmlns:a16="http://schemas.microsoft.com/office/drawing/2014/main" id="{6FC1632A-310F-49DE-A218-54DA4FBC9118}"/>
                </a:ext>
              </a:extLst>
            </p:cNvPr>
            <p:cNvSpPr>
              <a:spLocks/>
            </p:cNvSpPr>
            <p:nvPr userDrawn="1"/>
          </p:nvSpPr>
          <p:spPr bwMode="auto">
            <a:xfrm>
              <a:off x="13468350" y="831850"/>
              <a:ext cx="427037" cy="968375"/>
            </a:xfrm>
            <a:custGeom>
              <a:avLst/>
              <a:gdLst>
                <a:gd name="T0" fmla="*/ 85 w 113"/>
                <a:gd name="T1" fmla="*/ 70 h 254"/>
                <a:gd name="T2" fmla="*/ 85 w 113"/>
                <a:gd name="T3" fmla="*/ 56 h 254"/>
                <a:gd name="T4" fmla="*/ 57 w 113"/>
                <a:gd name="T5" fmla="*/ 28 h 254"/>
                <a:gd name="T6" fmla="*/ 29 w 113"/>
                <a:gd name="T7" fmla="*/ 56 h 254"/>
                <a:gd name="T8" fmla="*/ 29 w 113"/>
                <a:gd name="T9" fmla="*/ 197 h 254"/>
                <a:gd name="T10" fmla="*/ 57 w 113"/>
                <a:gd name="T11" fmla="*/ 226 h 254"/>
                <a:gd name="T12" fmla="*/ 85 w 113"/>
                <a:gd name="T13" fmla="*/ 197 h 254"/>
                <a:gd name="T14" fmla="*/ 85 w 113"/>
                <a:gd name="T15" fmla="*/ 183 h 254"/>
                <a:gd name="T16" fmla="*/ 113 w 113"/>
                <a:gd name="T17" fmla="*/ 183 h 254"/>
                <a:gd name="T18" fmla="*/ 113 w 113"/>
                <a:gd name="T19" fmla="*/ 197 h 254"/>
                <a:gd name="T20" fmla="*/ 57 w 113"/>
                <a:gd name="T21" fmla="*/ 254 h 254"/>
                <a:gd name="T22" fmla="*/ 0 w 113"/>
                <a:gd name="T23" fmla="*/ 197 h 254"/>
                <a:gd name="T24" fmla="*/ 0 w 113"/>
                <a:gd name="T25" fmla="*/ 56 h 254"/>
                <a:gd name="T26" fmla="*/ 57 w 113"/>
                <a:gd name="T27" fmla="*/ 0 h 254"/>
                <a:gd name="T28" fmla="*/ 113 w 113"/>
                <a:gd name="T29" fmla="*/ 56 h 254"/>
                <a:gd name="T30" fmla="*/ 113 w 113"/>
                <a:gd name="T31" fmla="*/ 70 h 254"/>
                <a:gd name="T32" fmla="*/ 85 w 113"/>
                <a:gd name="T33" fmla="*/ 7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3" h="254">
                  <a:moveTo>
                    <a:pt x="85" y="70"/>
                  </a:moveTo>
                  <a:cubicBezTo>
                    <a:pt x="85" y="56"/>
                    <a:pt x="85" y="56"/>
                    <a:pt x="85" y="56"/>
                  </a:cubicBezTo>
                  <a:cubicBezTo>
                    <a:pt x="85" y="41"/>
                    <a:pt x="72" y="28"/>
                    <a:pt x="57" y="28"/>
                  </a:cubicBezTo>
                  <a:cubicBezTo>
                    <a:pt x="41" y="28"/>
                    <a:pt x="29" y="41"/>
                    <a:pt x="29" y="56"/>
                  </a:cubicBezTo>
                  <a:cubicBezTo>
                    <a:pt x="29" y="197"/>
                    <a:pt x="29" y="197"/>
                    <a:pt x="29" y="197"/>
                  </a:cubicBezTo>
                  <a:cubicBezTo>
                    <a:pt x="29" y="213"/>
                    <a:pt x="41" y="226"/>
                    <a:pt x="57" y="226"/>
                  </a:cubicBezTo>
                  <a:cubicBezTo>
                    <a:pt x="72" y="226"/>
                    <a:pt x="85" y="213"/>
                    <a:pt x="85" y="197"/>
                  </a:cubicBezTo>
                  <a:cubicBezTo>
                    <a:pt x="85" y="183"/>
                    <a:pt x="85" y="183"/>
                    <a:pt x="85" y="183"/>
                  </a:cubicBezTo>
                  <a:cubicBezTo>
                    <a:pt x="113" y="183"/>
                    <a:pt x="113" y="183"/>
                    <a:pt x="113" y="183"/>
                  </a:cubicBezTo>
                  <a:cubicBezTo>
                    <a:pt x="113" y="197"/>
                    <a:pt x="113" y="197"/>
                    <a:pt x="113" y="197"/>
                  </a:cubicBezTo>
                  <a:cubicBezTo>
                    <a:pt x="113" y="229"/>
                    <a:pt x="88" y="254"/>
                    <a:pt x="57" y="254"/>
                  </a:cubicBezTo>
                  <a:cubicBezTo>
                    <a:pt x="26" y="254"/>
                    <a:pt x="0" y="229"/>
                    <a:pt x="0" y="197"/>
                  </a:cubicBezTo>
                  <a:cubicBezTo>
                    <a:pt x="0" y="56"/>
                    <a:pt x="0" y="56"/>
                    <a:pt x="0" y="56"/>
                  </a:cubicBezTo>
                  <a:cubicBezTo>
                    <a:pt x="0" y="25"/>
                    <a:pt x="26" y="0"/>
                    <a:pt x="57" y="0"/>
                  </a:cubicBezTo>
                  <a:cubicBezTo>
                    <a:pt x="88" y="0"/>
                    <a:pt x="113" y="25"/>
                    <a:pt x="113" y="56"/>
                  </a:cubicBezTo>
                  <a:cubicBezTo>
                    <a:pt x="113" y="70"/>
                    <a:pt x="113" y="70"/>
                    <a:pt x="113" y="70"/>
                  </a:cubicBezTo>
                  <a:lnTo>
                    <a:pt x="85" y="7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123" name="Rectangle 7">
              <a:extLst>
                <a:ext uri="{FF2B5EF4-FFF2-40B4-BE49-F238E27FC236}">
                  <a16:creationId xmlns:a16="http://schemas.microsoft.com/office/drawing/2014/main" id="{F3F6EC6F-5BF6-43E2-A9CD-6F64DEE5A9C0}"/>
                </a:ext>
              </a:extLst>
            </p:cNvPr>
            <p:cNvSpPr>
              <a:spLocks noChangeArrowheads="1"/>
            </p:cNvSpPr>
            <p:nvPr userDrawn="1"/>
          </p:nvSpPr>
          <p:spPr bwMode="auto">
            <a:xfrm>
              <a:off x="14009688" y="831850"/>
              <a:ext cx="104775" cy="968375"/>
            </a:xfrm>
            <a:prstGeom prst="rect">
              <a:avLst/>
            </a:pr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124" name="Freeform 8">
              <a:extLst>
                <a:ext uri="{FF2B5EF4-FFF2-40B4-BE49-F238E27FC236}">
                  <a16:creationId xmlns:a16="http://schemas.microsoft.com/office/drawing/2014/main" id="{B1AB41F0-9CD8-481A-9C54-D028FD25A84B}"/>
                </a:ext>
              </a:extLst>
            </p:cNvPr>
            <p:cNvSpPr>
              <a:spLocks/>
            </p:cNvSpPr>
            <p:nvPr userDrawn="1"/>
          </p:nvSpPr>
          <p:spPr bwMode="auto">
            <a:xfrm>
              <a:off x="14225588" y="831850"/>
              <a:ext cx="427037" cy="968375"/>
            </a:xfrm>
            <a:custGeom>
              <a:avLst/>
              <a:gdLst>
                <a:gd name="T0" fmla="*/ 66 w 269"/>
                <a:gd name="T1" fmla="*/ 67 h 610"/>
                <a:gd name="T2" fmla="*/ 66 w 269"/>
                <a:gd name="T3" fmla="*/ 272 h 610"/>
                <a:gd name="T4" fmla="*/ 202 w 269"/>
                <a:gd name="T5" fmla="*/ 272 h 610"/>
                <a:gd name="T6" fmla="*/ 202 w 269"/>
                <a:gd name="T7" fmla="*/ 339 h 610"/>
                <a:gd name="T8" fmla="*/ 66 w 269"/>
                <a:gd name="T9" fmla="*/ 339 h 610"/>
                <a:gd name="T10" fmla="*/ 66 w 269"/>
                <a:gd name="T11" fmla="*/ 543 h 610"/>
                <a:gd name="T12" fmla="*/ 269 w 269"/>
                <a:gd name="T13" fmla="*/ 543 h 610"/>
                <a:gd name="T14" fmla="*/ 269 w 269"/>
                <a:gd name="T15" fmla="*/ 610 h 610"/>
                <a:gd name="T16" fmla="*/ 0 w 269"/>
                <a:gd name="T17" fmla="*/ 610 h 610"/>
                <a:gd name="T18" fmla="*/ 0 w 269"/>
                <a:gd name="T19" fmla="*/ 0 h 610"/>
                <a:gd name="T20" fmla="*/ 269 w 269"/>
                <a:gd name="T21" fmla="*/ 0 h 610"/>
                <a:gd name="T22" fmla="*/ 269 w 269"/>
                <a:gd name="T23" fmla="*/ 67 h 610"/>
                <a:gd name="T24" fmla="*/ 66 w 269"/>
                <a:gd name="T25" fmla="*/ 67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9" h="610">
                  <a:moveTo>
                    <a:pt x="66" y="67"/>
                  </a:moveTo>
                  <a:lnTo>
                    <a:pt x="66" y="272"/>
                  </a:lnTo>
                  <a:lnTo>
                    <a:pt x="202" y="272"/>
                  </a:lnTo>
                  <a:lnTo>
                    <a:pt x="202" y="339"/>
                  </a:lnTo>
                  <a:lnTo>
                    <a:pt x="66" y="339"/>
                  </a:lnTo>
                  <a:lnTo>
                    <a:pt x="66" y="543"/>
                  </a:lnTo>
                  <a:lnTo>
                    <a:pt x="269" y="543"/>
                  </a:lnTo>
                  <a:lnTo>
                    <a:pt x="269" y="610"/>
                  </a:lnTo>
                  <a:lnTo>
                    <a:pt x="0" y="610"/>
                  </a:lnTo>
                  <a:lnTo>
                    <a:pt x="0" y="0"/>
                  </a:lnTo>
                  <a:lnTo>
                    <a:pt x="269" y="0"/>
                  </a:lnTo>
                  <a:lnTo>
                    <a:pt x="269" y="67"/>
                  </a:lnTo>
                  <a:lnTo>
                    <a:pt x="66" y="67"/>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125" name="Freeform 9">
              <a:extLst>
                <a:ext uri="{FF2B5EF4-FFF2-40B4-BE49-F238E27FC236}">
                  <a16:creationId xmlns:a16="http://schemas.microsoft.com/office/drawing/2014/main" id="{D7673205-D1C4-4819-A5DF-D502E68AE862}"/>
                </a:ext>
              </a:extLst>
            </p:cNvPr>
            <p:cNvSpPr>
              <a:spLocks/>
            </p:cNvSpPr>
            <p:nvPr userDrawn="1"/>
          </p:nvSpPr>
          <p:spPr bwMode="auto">
            <a:xfrm>
              <a:off x="14762163" y="831850"/>
              <a:ext cx="427037" cy="968375"/>
            </a:xfrm>
            <a:custGeom>
              <a:avLst/>
              <a:gdLst>
                <a:gd name="T0" fmla="*/ 269 w 269"/>
                <a:gd name="T1" fmla="*/ 0 h 610"/>
                <a:gd name="T2" fmla="*/ 269 w 269"/>
                <a:gd name="T3" fmla="*/ 610 h 610"/>
                <a:gd name="T4" fmla="*/ 202 w 269"/>
                <a:gd name="T5" fmla="*/ 610 h 610"/>
                <a:gd name="T6" fmla="*/ 66 w 269"/>
                <a:gd name="T7" fmla="*/ 212 h 610"/>
                <a:gd name="T8" fmla="*/ 66 w 269"/>
                <a:gd name="T9" fmla="*/ 610 h 610"/>
                <a:gd name="T10" fmla="*/ 0 w 269"/>
                <a:gd name="T11" fmla="*/ 610 h 610"/>
                <a:gd name="T12" fmla="*/ 0 w 269"/>
                <a:gd name="T13" fmla="*/ 0 h 610"/>
                <a:gd name="T14" fmla="*/ 66 w 269"/>
                <a:gd name="T15" fmla="*/ 0 h 610"/>
                <a:gd name="T16" fmla="*/ 202 w 269"/>
                <a:gd name="T17" fmla="*/ 406 h 610"/>
                <a:gd name="T18" fmla="*/ 202 w 269"/>
                <a:gd name="T19" fmla="*/ 0 h 610"/>
                <a:gd name="T20" fmla="*/ 269 w 269"/>
                <a:gd name="T21" fmla="*/ 0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9" h="610">
                  <a:moveTo>
                    <a:pt x="269" y="0"/>
                  </a:moveTo>
                  <a:lnTo>
                    <a:pt x="269" y="610"/>
                  </a:lnTo>
                  <a:lnTo>
                    <a:pt x="202" y="610"/>
                  </a:lnTo>
                  <a:lnTo>
                    <a:pt x="66" y="212"/>
                  </a:lnTo>
                  <a:lnTo>
                    <a:pt x="66" y="610"/>
                  </a:lnTo>
                  <a:lnTo>
                    <a:pt x="0" y="610"/>
                  </a:lnTo>
                  <a:lnTo>
                    <a:pt x="0" y="0"/>
                  </a:lnTo>
                  <a:lnTo>
                    <a:pt x="66" y="0"/>
                  </a:lnTo>
                  <a:lnTo>
                    <a:pt x="202" y="406"/>
                  </a:lnTo>
                  <a:lnTo>
                    <a:pt x="202" y="0"/>
                  </a:lnTo>
                  <a:lnTo>
                    <a:pt x="269"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126" name="Freeform 10">
              <a:extLst>
                <a:ext uri="{FF2B5EF4-FFF2-40B4-BE49-F238E27FC236}">
                  <a16:creationId xmlns:a16="http://schemas.microsoft.com/office/drawing/2014/main" id="{B05D77A5-AF8C-4396-9468-67B1472C44CB}"/>
                </a:ext>
              </a:extLst>
            </p:cNvPr>
            <p:cNvSpPr>
              <a:spLocks/>
            </p:cNvSpPr>
            <p:nvPr userDrawn="1"/>
          </p:nvSpPr>
          <p:spPr bwMode="auto">
            <a:xfrm>
              <a:off x="15298738" y="831850"/>
              <a:ext cx="427037" cy="968375"/>
            </a:xfrm>
            <a:custGeom>
              <a:avLst/>
              <a:gdLst>
                <a:gd name="T0" fmla="*/ 85 w 113"/>
                <a:gd name="T1" fmla="*/ 70 h 254"/>
                <a:gd name="T2" fmla="*/ 85 w 113"/>
                <a:gd name="T3" fmla="*/ 56 h 254"/>
                <a:gd name="T4" fmla="*/ 57 w 113"/>
                <a:gd name="T5" fmla="*/ 28 h 254"/>
                <a:gd name="T6" fmla="*/ 29 w 113"/>
                <a:gd name="T7" fmla="*/ 56 h 254"/>
                <a:gd name="T8" fmla="*/ 29 w 113"/>
                <a:gd name="T9" fmla="*/ 197 h 254"/>
                <a:gd name="T10" fmla="*/ 57 w 113"/>
                <a:gd name="T11" fmla="*/ 226 h 254"/>
                <a:gd name="T12" fmla="*/ 85 w 113"/>
                <a:gd name="T13" fmla="*/ 197 h 254"/>
                <a:gd name="T14" fmla="*/ 85 w 113"/>
                <a:gd name="T15" fmla="*/ 183 h 254"/>
                <a:gd name="T16" fmla="*/ 113 w 113"/>
                <a:gd name="T17" fmla="*/ 183 h 254"/>
                <a:gd name="T18" fmla="*/ 113 w 113"/>
                <a:gd name="T19" fmla="*/ 197 h 254"/>
                <a:gd name="T20" fmla="*/ 57 w 113"/>
                <a:gd name="T21" fmla="*/ 254 h 254"/>
                <a:gd name="T22" fmla="*/ 0 w 113"/>
                <a:gd name="T23" fmla="*/ 197 h 254"/>
                <a:gd name="T24" fmla="*/ 0 w 113"/>
                <a:gd name="T25" fmla="*/ 56 h 254"/>
                <a:gd name="T26" fmla="*/ 57 w 113"/>
                <a:gd name="T27" fmla="*/ 0 h 254"/>
                <a:gd name="T28" fmla="*/ 113 w 113"/>
                <a:gd name="T29" fmla="*/ 56 h 254"/>
                <a:gd name="T30" fmla="*/ 113 w 113"/>
                <a:gd name="T31" fmla="*/ 70 h 254"/>
                <a:gd name="T32" fmla="*/ 85 w 113"/>
                <a:gd name="T33" fmla="*/ 7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3" h="254">
                  <a:moveTo>
                    <a:pt x="85" y="70"/>
                  </a:moveTo>
                  <a:cubicBezTo>
                    <a:pt x="85" y="56"/>
                    <a:pt x="85" y="56"/>
                    <a:pt x="85" y="56"/>
                  </a:cubicBezTo>
                  <a:cubicBezTo>
                    <a:pt x="85" y="41"/>
                    <a:pt x="72" y="28"/>
                    <a:pt x="57" y="28"/>
                  </a:cubicBezTo>
                  <a:cubicBezTo>
                    <a:pt x="41" y="28"/>
                    <a:pt x="29" y="41"/>
                    <a:pt x="29" y="56"/>
                  </a:cubicBezTo>
                  <a:cubicBezTo>
                    <a:pt x="29" y="197"/>
                    <a:pt x="29" y="197"/>
                    <a:pt x="29" y="197"/>
                  </a:cubicBezTo>
                  <a:cubicBezTo>
                    <a:pt x="29" y="213"/>
                    <a:pt x="41" y="226"/>
                    <a:pt x="57" y="226"/>
                  </a:cubicBezTo>
                  <a:cubicBezTo>
                    <a:pt x="72" y="226"/>
                    <a:pt x="85" y="213"/>
                    <a:pt x="85" y="197"/>
                  </a:cubicBezTo>
                  <a:cubicBezTo>
                    <a:pt x="85" y="183"/>
                    <a:pt x="85" y="183"/>
                    <a:pt x="85" y="183"/>
                  </a:cubicBezTo>
                  <a:cubicBezTo>
                    <a:pt x="113" y="183"/>
                    <a:pt x="113" y="183"/>
                    <a:pt x="113" y="183"/>
                  </a:cubicBezTo>
                  <a:cubicBezTo>
                    <a:pt x="113" y="197"/>
                    <a:pt x="113" y="197"/>
                    <a:pt x="113" y="197"/>
                  </a:cubicBezTo>
                  <a:cubicBezTo>
                    <a:pt x="113" y="229"/>
                    <a:pt x="88" y="254"/>
                    <a:pt x="57" y="254"/>
                  </a:cubicBezTo>
                  <a:cubicBezTo>
                    <a:pt x="26" y="254"/>
                    <a:pt x="0" y="229"/>
                    <a:pt x="0" y="197"/>
                  </a:cubicBezTo>
                  <a:cubicBezTo>
                    <a:pt x="0" y="56"/>
                    <a:pt x="0" y="56"/>
                    <a:pt x="0" y="56"/>
                  </a:cubicBezTo>
                  <a:cubicBezTo>
                    <a:pt x="0" y="25"/>
                    <a:pt x="26" y="0"/>
                    <a:pt x="57" y="0"/>
                  </a:cubicBezTo>
                  <a:cubicBezTo>
                    <a:pt x="88" y="0"/>
                    <a:pt x="113" y="25"/>
                    <a:pt x="113" y="56"/>
                  </a:cubicBezTo>
                  <a:cubicBezTo>
                    <a:pt x="113" y="70"/>
                    <a:pt x="113" y="70"/>
                    <a:pt x="113" y="70"/>
                  </a:cubicBezTo>
                  <a:lnTo>
                    <a:pt x="85" y="7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127" name="Freeform 11">
              <a:extLst>
                <a:ext uri="{FF2B5EF4-FFF2-40B4-BE49-F238E27FC236}">
                  <a16:creationId xmlns:a16="http://schemas.microsoft.com/office/drawing/2014/main" id="{4C60EC22-15E1-484F-AABA-87311D9ECA51}"/>
                </a:ext>
              </a:extLst>
            </p:cNvPr>
            <p:cNvSpPr>
              <a:spLocks/>
            </p:cNvSpPr>
            <p:nvPr userDrawn="1"/>
          </p:nvSpPr>
          <p:spPr bwMode="auto">
            <a:xfrm>
              <a:off x="15835313" y="831850"/>
              <a:ext cx="427037" cy="968375"/>
            </a:xfrm>
            <a:custGeom>
              <a:avLst/>
              <a:gdLst>
                <a:gd name="T0" fmla="*/ 69 w 269"/>
                <a:gd name="T1" fmla="*/ 67 h 610"/>
                <a:gd name="T2" fmla="*/ 69 w 269"/>
                <a:gd name="T3" fmla="*/ 272 h 610"/>
                <a:gd name="T4" fmla="*/ 203 w 269"/>
                <a:gd name="T5" fmla="*/ 272 h 610"/>
                <a:gd name="T6" fmla="*/ 203 w 269"/>
                <a:gd name="T7" fmla="*/ 339 h 610"/>
                <a:gd name="T8" fmla="*/ 69 w 269"/>
                <a:gd name="T9" fmla="*/ 339 h 610"/>
                <a:gd name="T10" fmla="*/ 69 w 269"/>
                <a:gd name="T11" fmla="*/ 543 h 610"/>
                <a:gd name="T12" fmla="*/ 269 w 269"/>
                <a:gd name="T13" fmla="*/ 543 h 610"/>
                <a:gd name="T14" fmla="*/ 269 w 269"/>
                <a:gd name="T15" fmla="*/ 610 h 610"/>
                <a:gd name="T16" fmla="*/ 0 w 269"/>
                <a:gd name="T17" fmla="*/ 610 h 610"/>
                <a:gd name="T18" fmla="*/ 0 w 269"/>
                <a:gd name="T19" fmla="*/ 0 h 610"/>
                <a:gd name="T20" fmla="*/ 269 w 269"/>
                <a:gd name="T21" fmla="*/ 0 h 610"/>
                <a:gd name="T22" fmla="*/ 269 w 269"/>
                <a:gd name="T23" fmla="*/ 67 h 610"/>
                <a:gd name="T24" fmla="*/ 69 w 269"/>
                <a:gd name="T25" fmla="*/ 67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9" h="610">
                  <a:moveTo>
                    <a:pt x="69" y="67"/>
                  </a:moveTo>
                  <a:lnTo>
                    <a:pt x="69" y="272"/>
                  </a:lnTo>
                  <a:lnTo>
                    <a:pt x="203" y="272"/>
                  </a:lnTo>
                  <a:lnTo>
                    <a:pt x="203" y="339"/>
                  </a:lnTo>
                  <a:lnTo>
                    <a:pt x="69" y="339"/>
                  </a:lnTo>
                  <a:lnTo>
                    <a:pt x="69" y="543"/>
                  </a:lnTo>
                  <a:lnTo>
                    <a:pt x="269" y="543"/>
                  </a:lnTo>
                  <a:lnTo>
                    <a:pt x="269" y="610"/>
                  </a:lnTo>
                  <a:lnTo>
                    <a:pt x="0" y="610"/>
                  </a:lnTo>
                  <a:lnTo>
                    <a:pt x="0" y="0"/>
                  </a:lnTo>
                  <a:lnTo>
                    <a:pt x="269" y="0"/>
                  </a:lnTo>
                  <a:lnTo>
                    <a:pt x="269" y="67"/>
                  </a:lnTo>
                  <a:lnTo>
                    <a:pt x="69" y="67"/>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128" name="Freeform 12">
              <a:extLst>
                <a:ext uri="{FF2B5EF4-FFF2-40B4-BE49-F238E27FC236}">
                  <a16:creationId xmlns:a16="http://schemas.microsoft.com/office/drawing/2014/main" id="{9799DA86-8E1C-4265-ADEB-43B842EE299E}"/>
                </a:ext>
              </a:extLst>
            </p:cNvPr>
            <p:cNvSpPr>
              <a:spLocks noEditPoints="1"/>
            </p:cNvSpPr>
            <p:nvPr userDrawn="1"/>
          </p:nvSpPr>
          <p:spPr bwMode="auto">
            <a:xfrm>
              <a:off x="12923838" y="2101850"/>
              <a:ext cx="427037" cy="968375"/>
            </a:xfrm>
            <a:custGeom>
              <a:avLst/>
              <a:gdLst>
                <a:gd name="T0" fmla="*/ 113 w 113"/>
                <a:gd name="T1" fmla="*/ 56 h 254"/>
                <a:gd name="T2" fmla="*/ 113 w 113"/>
                <a:gd name="T3" fmla="*/ 84 h 254"/>
                <a:gd name="T4" fmla="*/ 99 w 113"/>
                <a:gd name="T5" fmla="*/ 122 h 254"/>
                <a:gd name="T6" fmla="*/ 94 w 113"/>
                <a:gd name="T7" fmla="*/ 127 h 254"/>
                <a:gd name="T8" fmla="*/ 87 w 113"/>
                <a:gd name="T9" fmla="*/ 132 h 254"/>
                <a:gd name="T10" fmla="*/ 82 w 113"/>
                <a:gd name="T11" fmla="*/ 135 h 254"/>
                <a:gd name="T12" fmla="*/ 82 w 113"/>
                <a:gd name="T13" fmla="*/ 135 h 254"/>
                <a:gd name="T14" fmla="*/ 74 w 113"/>
                <a:gd name="T15" fmla="*/ 139 h 254"/>
                <a:gd name="T16" fmla="*/ 68 w 113"/>
                <a:gd name="T17" fmla="*/ 143 h 254"/>
                <a:gd name="T18" fmla="*/ 28 w 113"/>
                <a:gd name="T19" fmla="*/ 166 h 254"/>
                <a:gd name="T20" fmla="*/ 28 w 113"/>
                <a:gd name="T21" fmla="*/ 254 h 254"/>
                <a:gd name="T22" fmla="*/ 0 w 113"/>
                <a:gd name="T23" fmla="*/ 254 h 254"/>
                <a:gd name="T24" fmla="*/ 0 w 113"/>
                <a:gd name="T25" fmla="*/ 0 h 254"/>
                <a:gd name="T26" fmla="*/ 57 w 113"/>
                <a:gd name="T27" fmla="*/ 0 h 254"/>
                <a:gd name="T28" fmla="*/ 113 w 113"/>
                <a:gd name="T29" fmla="*/ 56 h 254"/>
                <a:gd name="T30" fmla="*/ 28 w 113"/>
                <a:gd name="T31" fmla="*/ 133 h 254"/>
                <a:gd name="T32" fmla="*/ 63 w 113"/>
                <a:gd name="T33" fmla="*/ 113 h 254"/>
                <a:gd name="T34" fmla="*/ 68 w 113"/>
                <a:gd name="T35" fmla="*/ 110 h 254"/>
                <a:gd name="T36" fmla="*/ 69 w 113"/>
                <a:gd name="T37" fmla="*/ 110 h 254"/>
                <a:gd name="T38" fmla="*/ 72 w 113"/>
                <a:gd name="T39" fmla="*/ 108 h 254"/>
                <a:gd name="T40" fmla="*/ 85 w 113"/>
                <a:gd name="T41" fmla="*/ 84 h 254"/>
                <a:gd name="T42" fmla="*/ 85 w 113"/>
                <a:gd name="T43" fmla="*/ 56 h 254"/>
                <a:gd name="T44" fmla="*/ 57 w 113"/>
                <a:gd name="T45" fmla="*/ 28 h 254"/>
                <a:gd name="T46" fmla="*/ 57 w 113"/>
                <a:gd name="T47" fmla="*/ 28 h 254"/>
                <a:gd name="T48" fmla="*/ 28 w 113"/>
                <a:gd name="T49" fmla="*/ 28 h 254"/>
                <a:gd name="T50" fmla="*/ 28 w 113"/>
                <a:gd name="T51" fmla="*/ 133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3" h="254">
                  <a:moveTo>
                    <a:pt x="113" y="56"/>
                  </a:moveTo>
                  <a:cubicBezTo>
                    <a:pt x="113" y="84"/>
                    <a:pt x="113" y="84"/>
                    <a:pt x="113" y="84"/>
                  </a:cubicBezTo>
                  <a:cubicBezTo>
                    <a:pt x="113" y="99"/>
                    <a:pt x="108" y="112"/>
                    <a:pt x="99" y="122"/>
                  </a:cubicBezTo>
                  <a:cubicBezTo>
                    <a:pt x="97" y="123"/>
                    <a:pt x="96" y="125"/>
                    <a:pt x="94" y="127"/>
                  </a:cubicBezTo>
                  <a:cubicBezTo>
                    <a:pt x="92" y="129"/>
                    <a:pt x="89" y="130"/>
                    <a:pt x="87" y="132"/>
                  </a:cubicBezTo>
                  <a:cubicBezTo>
                    <a:pt x="86" y="133"/>
                    <a:pt x="84" y="134"/>
                    <a:pt x="82" y="135"/>
                  </a:cubicBezTo>
                  <a:cubicBezTo>
                    <a:pt x="82" y="135"/>
                    <a:pt x="82" y="135"/>
                    <a:pt x="82" y="135"/>
                  </a:cubicBezTo>
                  <a:cubicBezTo>
                    <a:pt x="74" y="139"/>
                    <a:pt x="74" y="139"/>
                    <a:pt x="74" y="139"/>
                  </a:cubicBezTo>
                  <a:cubicBezTo>
                    <a:pt x="68" y="143"/>
                    <a:pt x="68" y="143"/>
                    <a:pt x="68" y="143"/>
                  </a:cubicBezTo>
                  <a:cubicBezTo>
                    <a:pt x="28" y="166"/>
                    <a:pt x="28" y="166"/>
                    <a:pt x="28" y="166"/>
                  </a:cubicBezTo>
                  <a:cubicBezTo>
                    <a:pt x="28" y="254"/>
                    <a:pt x="28" y="254"/>
                    <a:pt x="28" y="254"/>
                  </a:cubicBezTo>
                  <a:cubicBezTo>
                    <a:pt x="0" y="254"/>
                    <a:pt x="0" y="254"/>
                    <a:pt x="0" y="254"/>
                  </a:cubicBezTo>
                  <a:cubicBezTo>
                    <a:pt x="0" y="0"/>
                    <a:pt x="0" y="0"/>
                    <a:pt x="0" y="0"/>
                  </a:cubicBezTo>
                  <a:cubicBezTo>
                    <a:pt x="57" y="0"/>
                    <a:pt x="57" y="0"/>
                    <a:pt x="57" y="0"/>
                  </a:cubicBezTo>
                  <a:cubicBezTo>
                    <a:pt x="88" y="0"/>
                    <a:pt x="113" y="25"/>
                    <a:pt x="113" y="56"/>
                  </a:cubicBezTo>
                  <a:close/>
                  <a:moveTo>
                    <a:pt x="28" y="133"/>
                  </a:moveTo>
                  <a:cubicBezTo>
                    <a:pt x="63" y="113"/>
                    <a:pt x="63" y="113"/>
                    <a:pt x="63" y="113"/>
                  </a:cubicBezTo>
                  <a:cubicBezTo>
                    <a:pt x="68" y="110"/>
                    <a:pt x="68" y="110"/>
                    <a:pt x="68" y="110"/>
                  </a:cubicBezTo>
                  <a:cubicBezTo>
                    <a:pt x="69" y="110"/>
                    <a:pt x="69" y="110"/>
                    <a:pt x="69" y="110"/>
                  </a:cubicBezTo>
                  <a:cubicBezTo>
                    <a:pt x="72" y="108"/>
                    <a:pt x="72" y="108"/>
                    <a:pt x="72" y="108"/>
                  </a:cubicBezTo>
                  <a:cubicBezTo>
                    <a:pt x="80" y="103"/>
                    <a:pt x="85" y="94"/>
                    <a:pt x="85" y="84"/>
                  </a:cubicBezTo>
                  <a:cubicBezTo>
                    <a:pt x="85" y="56"/>
                    <a:pt x="85" y="56"/>
                    <a:pt x="85" y="56"/>
                  </a:cubicBezTo>
                  <a:cubicBezTo>
                    <a:pt x="85" y="41"/>
                    <a:pt x="73" y="28"/>
                    <a:pt x="57" y="28"/>
                  </a:cubicBezTo>
                  <a:cubicBezTo>
                    <a:pt x="57" y="28"/>
                    <a:pt x="57" y="28"/>
                    <a:pt x="57" y="28"/>
                  </a:cubicBezTo>
                  <a:cubicBezTo>
                    <a:pt x="28" y="28"/>
                    <a:pt x="28" y="28"/>
                    <a:pt x="28" y="28"/>
                  </a:cubicBezTo>
                  <a:lnTo>
                    <a:pt x="28" y="133"/>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129" name="Freeform 13">
              <a:extLst>
                <a:ext uri="{FF2B5EF4-FFF2-40B4-BE49-F238E27FC236}">
                  <a16:creationId xmlns:a16="http://schemas.microsoft.com/office/drawing/2014/main" id="{B86B0B70-32CC-4AAA-9D22-1C0BE96C3C07}"/>
                </a:ext>
              </a:extLst>
            </p:cNvPr>
            <p:cNvSpPr>
              <a:spLocks noEditPoints="1"/>
            </p:cNvSpPr>
            <p:nvPr userDrawn="1"/>
          </p:nvSpPr>
          <p:spPr bwMode="auto">
            <a:xfrm>
              <a:off x="13350875" y="2101850"/>
              <a:ext cx="538162" cy="971550"/>
            </a:xfrm>
            <a:custGeom>
              <a:avLst/>
              <a:gdLst>
                <a:gd name="T0" fmla="*/ 339 w 339"/>
                <a:gd name="T1" fmla="*/ 612 h 612"/>
                <a:gd name="T2" fmla="*/ 269 w 339"/>
                <a:gd name="T3" fmla="*/ 612 h 612"/>
                <a:gd name="T4" fmla="*/ 234 w 339"/>
                <a:gd name="T5" fmla="*/ 442 h 612"/>
                <a:gd name="T6" fmla="*/ 86 w 339"/>
                <a:gd name="T7" fmla="*/ 528 h 612"/>
                <a:gd name="T8" fmla="*/ 67 w 339"/>
                <a:gd name="T9" fmla="*/ 612 h 612"/>
                <a:gd name="T10" fmla="*/ 0 w 339"/>
                <a:gd name="T11" fmla="*/ 612 h 612"/>
                <a:gd name="T12" fmla="*/ 19 w 339"/>
                <a:gd name="T13" fmla="*/ 521 h 612"/>
                <a:gd name="T14" fmla="*/ 29 w 339"/>
                <a:gd name="T15" fmla="*/ 483 h 612"/>
                <a:gd name="T16" fmla="*/ 136 w 339"/>
                <a:gd name="T17" fmla="*/ 0 h 612"/>
                <a:gd name="T18" fmla="*/ 203 w 339"/>
                <a:gd name="T19" fmla="*/ 0 h 612"/>
                <a:gd name="T20" fmla="*/ 279 w 339"/>
                <a:gd name="T21" fmla="*/ 338 h 612"/>
                <a:gd name="T22" fmla="*/ 293 w 339"/>
                <a:gd name="T23" fmla="*/ 408 h 612"/>
                <a:gd name="T24" fmla="*/ 339 w 339"/>
                <a:gd name="T25" fmla="*/ 612 h 612"/>
                <a:gd name="T26" fmla="*/ 217 w 339"/>
                <a:gd name="T27" fmla="*/ 374 h 612"/>
                <a:gd name="T28" fmla="*/ 169 w 339"/>
                <a:gd name="T29" fmla="*/ 151 h 612"/>
                <a:gd name="T30" fmla="*/ 105 w 339"/>
                <a:gd name="T31" fmla="*/ 439 h 612"/>
                <a:gd name="T32" fmla="*/ 217 w 339"/>
                <a:gd name="T33" fmla="*/ 374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9" h="612">
                  <a:moveTo>
                    <a:pt x="339" y="612"/>
                  </a:moveTo>
                  <a:lnTo>
                    <a:pt x="269" y="612"/>
                  </a:lnTo>
                  <a:lnTo>
                    <a:pt x="234" y="442"/>
                  </a:lnTo>
                  <a:lnTo>
                    <a:pt x="86" y="528"/>
                  </a:lnTo>
                  <a:lnTo>
                    <a:pt x="67" y="612"/>
                  </a:lnTo>
                  <a:lnTo>
                    <a:pt x="0" y="612"/>
                  </a:lnTo>
                  <a:lnTo>
                    <a:pt x="19" y="521"/>
                  </a:lnTo>
                  <a:lnTo>
                    <a:pt x="29" y="483"/>
                  </a:lnTo>
                  <a:lnTo>
                    <a:pt x="136" y="0"/>
                  </a:lnTo>
                  <a:lnTo>
                    <a:pt x="203" y="0"/>
                  </a:lnTo>
                  <a:lnTo>
                    <a:pt x="279" y="338"/>
                  </a:lnTo>
                  <a:lnTo>
                    <a:pt x="293" y="408"/>
                  </a:lnTo>
                  <a:lnTo>
                    <a:pt x="339" y="612"/>
                  </a:lnTo>
                  <a:close/>
                  <a:moveTo>
                    <a:pt x="217" y="374"/>
                  </a:moveTo>
                  <a:lnTo>
                    <a:pt x="169" y="151"/>
                  </a:lnTo>
                  <a:lnTo>
                    <a:pt x="105" y="439"/>
                  </a:lnTo>
                  <a:lnTo>
                    <a:pt x="217" y="37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130" name="Freeform 14">
              <a:extLst>
                <a:ext uri="{FF2B5EF4-FFF2-40B4-BE49-F238E27FC236}">
                  <a16:creationId xmlns:a16="http://schemas.microsoft.com/office/drawing/2014/main" id="{99E2D188-B304-4D8D-B8B7-BC2BCF6E0F8C}"/>
                </a:ext>
              </a:extLst>
            </p:cNvPr>
            <p:cNvSpPr>
              <a:spLocks noEditPoints="1"/>
            </p:cNvSpPr>
            <p:nvPr userDrawn="1"/>
          </p:nvSpPr>
          <p:spPr bwMode="auto">
            <a:xfrm>
              <a:off x="13979525" y="2101850"/>
              <a:ext cx="427037" cy="968375"/>
            </a:xfrm>
            <a:custGeom>
              <a:avLst/>
              <a:gdLst>
                <a:gd name="T0" fmla="*/ 76 w 113"/>
                <a:gd name="T1" fmla="*/ 100 h 254"/>
                <a:gd name="T2" fmla="*/ 113 w 113"/>
                <a:gd name="T3" fmla="*/ 254 h 254"/>
                <a:gd name="T4" fmla="*/ 84 w 113"/>
                <a:gd name="T5" fmla="*/ 254 h 254"/>
                <a:gd name="T6" fmla="*/ 50 w 113"/>
                <a:gd name="T7" fmla="*/ 115 h 254"/>
                <a:gd name="T8" fmla="*/ 28 w 113"/>
                <a:gd name="T9" fmla="*/ 128 h 254"/>
                <a:gd name="T10" fmla="*/ 28 w 113"/>
                <a:gd name="T11" fmla="*/ 254 h 254"/>
                <a:gd name="T12" fmla="*/ 0 w 113"/>
                <a:gd name="T13" fmla="*/ 254 h 254"/>
                <a:gd name="T14" fmla="*/ 0 w 113"/>
                <a:gd name="T15" fmla="*/ 0 h 254"/>
                <a:gd name="T16" fmla="*/ 56 w 113"/>
                <a:gd name="T17" fmla="*/ 0 h 254"/>
                <a:gd name="T18" fmla="*/ 113 w 113"/>
                <a:gd name="T19" fmla="*/ 56 h 254"/>
                <a:gd name="T20" fmla="*/ 112 w 113"/>
                <a:gd name="T21" fmla="*/ 63 h 254"/>
                <a:gd name="T22" fmla="*/ 98 w 113"/>
                <a:gd name="T23" fmla="*/ 87 h 254"/>
                <a:gd name="T24" fmla="*/ 76 w 113"/>
                <a:gd name="T25" fmla="*/ 100 h 254"/>
                <a:gd name="T26" fmla="*/ 70 w 113"/>
                <a:gd name="T27" fmla="*/ 71 h 254"/>
                <a:gd name="T28" fmla="*/ 83 w 113"/>
                <a:gd name="T29" fmla="*/ 57 h 254"/>
                <a:gd name="T30" fmla="*/ 83 w 113"/>
                <a:gd name="T31" fmla="*/ 52 h 254"/>
                <a:gd name="T32" fmla="*/ 55 w 113"/>
                <a:gd name="T33" fmla="*/ 24 h 254"/>
                <a:gd name="T34" fmla="*/ 55 w 113"/>
                <a:gd name="T35" fmla="*/ 24 h 254"/>
                <a:gd name="T36" fmla="*/ 26 w 113"/>
                <a:gd name="T37" fmla="*/ 24 h 254"/>
                <a:gd name="T38" fmla="*/ 26 w 113"/>
                <a:gd name="T39" fmla="*/ 96 h 254"/>
                <a:gd name="T40" fmla="*/ 70 w 113"/>
                <a:gd name="T41" fmla="*/ 71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3" h="254">
                  <a:moveTo>
                    <a:pt x="76" y="100"/>
                  </a:moveTo>
                  <a:cubicBezTo>
                    <a:pt x="113" y="254"/>
                    <a:pt x="113" y="254"/>
                    <a:pt x="113" y="254"/>
                  </a:cubicBezTo>
                  <a:cubicBezTo>
                    <a:pt x="84" y="254"/>
                    <a:pt x="84" y="254"/>
                    <a:pt x="84" y="254"/>
                  </a:cubicBezTo>
                  <a:cubicBezTo>
                    <a:pt x="50" y="115"/>
                    <a:pt x="50" y="115"/>
                    <a:pt x="50" y="115"/>
                  </a:cubicBezTo>
                  <a:cubicBezTo>
                    <a:pt x="28" y="128"/>
                    <a:pt x="28" y="128"/>
                    <a:pt x="28" y="128"/>
                  </a:cubicBezTo>
                  <a:cubicBezTo>
                    <a:pt x="28" y="254"/>
                    <a:pt x="28" y="254"/>
                    <a:pt x="28" y="254"/>
                  </a:cubicBezTo>
                  <a:cubicBezTo>
                    <a:pt x="0" y="254"/>
                    <a:pt x="0" y="254"/>
                    <a:pt x="0" y="254"/>
                  </a:cubicBezTo>
                  <a:cubicBezTo>
                    <a:pt x="0" y="0"/>
                    <a:pt x="0" y="0"/>
                    <a:pt x="0" y="0"/>
                  </a:cubicBezTo>
                  <a:cubicBezTo>
                    <a:pt x="56" y="0"/>
                    <a:pt x="56" y="0"/>
                    <a:pt x="56" y="0"/>
                  </a:cubicBezTo>
                  <a:cubicBezTo>
                    <a:pt x="88" y="0"/>
                    <a:pt x="113" y="25"/>
                    <a:pt x="113" y="56"/>
                  </a:cubicBezTo>
                  <a:cubicBezTo>
                    <a:pt x="112" y="63"/>
                    <a:pt x="112" y="63"/>
                    <a:pt x="112" y="63"/>
                  </a:cubicBezTo>
                  <a:cubicBezTo>
                    <a:pt x="111" y="76"/>
                    <a:pt x="111" y="80"/>
                    <a:pt x="98" y="87"/>
                  </a:cubicBezTo>
                  <a:lnTo>
                    <a:pt x="76" y="100"/>
                  </a:lnTo>
                  <a:close/>
                  <a:moveTo>
                    <a:pt x="70" y="71"/>
                  </a:moveTo>
                  <a:cubicBezTo>
                    <a:pt x="76" y="67"/>
                    <a:pt x="83" y="64"/>
                    <a:pt x="83" y="57"/>
                  </a:cubicBezTo>
                  <a:cubicBezTo>
                    <a:pt x="83" y="52"/>
                    <a:pt x="83" y="52"/>
                    <a:pt x="83" y="52"/>
                  </a:cubicBezTo>
                  <a:cubicBezTo>
                    <a:pt x="83" y="37"/>
                    <a:pt x="71" y="24"/>
                    <a:pt x="55" y="24"/>
                  </a:cubicBezTo>
                  <a:cubicBezTo>
                    <a:pt x="55" y="24"/>
                    <a:pt x="55" y="24"/>
                    <a:pt x="55" y="24"/>
                  </a:cubicBezTo>
                  <a:cubicBezTo>
                    <a:pt x="26" y="24"/>
                    <a:pt x="26" y="24"/>
                    <a:pt x="26" y="24"/>
                  </a:cubicBezTo>
                  <a:cubicBezTo>
                    <a:pt x="26" y="96"/>
                    <a:pt x="26" y="96"/>
                    <a:pt x="26" y="96"/>
                  </a:cubicBezTo>
                  <a:lnTo>
                    <a:pt x="70" y="71"/>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131" name="Freeform 15">
              <a:extLst>
                <a:ext uri="{FF2B5EF4-FFF2-40B4-BE49-F238E27FC236}">
                  <a16:creationId xmlns:a16="http://schemas.microsoft.com/office/drawing/2014/main" id="{CCFAAAF1-81A9-43C0-B1C2-16A6184432C3}"/>
                </a:ext>
              </a:extLst>
            </p:cNvPr>
            <p:cNvSpPr>
              <a:spLocks/>
            </p:cNvSpPr>
            <p:nvPr userDrawn="1"/>
          </p:nvSpPr>
          <p:spPr bwMode="auto">
            <a:xfrm>
              <a:off x="14516100" y="2101850"/>
              <a:ext cx="533400" cy="968375"/>
            </a:xfrm>
            <a:custGeom>
              <a:avLst/>
              <a:gdLst>
                <a:gd name="T0" fmla="*/ 188 w 336"/>
                <a:gd name="T1" fmla="*/ 233 h 610"/>
                <a:gd name="T2" fmla="*/ 336 w 336"/>
                <a:gd name="T3" fmla="*/ 610 h 610"/>
                <a:gd name="T4" fmla="*/ 264 w 336"/>
                <a:gd name="T5" fmla="*/ 610 h 610"/>
                <a:gd name="T6" fmla="*/ 143 w 336"/>
                <a:gd name="T7" fmla="*/ 305 h 610"/>
                <a:gd name="T8" fmla="*/ 67 w 336"/>
                <a:gd name="T9" fmla="*/ 422 h 610"/>
                <a:gd name="T10" fmla="*/ 67 w 336"/>
                <a:gd name="T11" fmla="*/ 610 h 610"/>
                <a:gd name="T12" fmla="*/ 0 w 336"/>
                <a:gd name="T13" fmla="*/ 610 h 610"/>
                <a:gd name="T14" fmla="*/ 0 w 336"/>
                <a:gd name="T15" fmla="*/ 0 h 610"/>
                <a:gd name="T16" fmla="*/ 67 w 336"/>
                <a:gd name="T17" fmla="*/ 0 h 610"/>
                <a:gd name="T18" fmla="*/ 67 w 336"/>
                <a:gd name="T19" fmla="*/ 295 h 610"/>
                <a:gd name="T20" fmla="*/ 112 w 336"/>
                <a:gd name="T21" fmla="*/ 226 h 610"/>
                <a:gd name="T22" fmla="*/ 157 w 336"/>
                <a:gd name="T23" fmla="*/ 156 h 610"/>
                <a:gd name="T24" fmla="*/ 257 w 336"/>
                <a:gd name="T25" fmla="*/ 0 h 610"/>
                <a:gd name="T26" fmla="*/ 336 w 336"/>
                <a:gd name="T27" fmla="*/ 0 h 610"/>
                <a:gd name="T28" fmla="*/ 188 w 336"/>
                <a:gd name="T29" fmla="*/ 233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6" h="610">
                  <a:moveTo>
                    <a:pt x="188" y="233"/>
                  </a:moveTo>
                  <a:lnTo>
                    <a:pt x="336" y="610"/>
                  </a:lnTo>
                  <a:lnTo>
                    <a:pt x="264" y="610"/>
                  </a:lnTo>
                  <a:lnTo>
                    <a:pt x="143" y="305"/>
                  </a:lnTo>
                  <a:lnTo>
                    <a:pt x="67" y="422"/>
                  </a:lnTo>
                  <a:lnTo>
                    <a:pt x="67" y="610"/>
                  </a:lnTo>
                  <a:lnTo>
                    <a:pt x="0" y="610"/>
                  </a:lnTo>
                  <a:lnTo>
                    <a:pt x="0" y="0"/>
                  </a:lnTo>
                  <a:lnTo>
                    <a:pt x="67" y="0"/>
                  </a:lnTo>
                  <a:lnTo>
                    <a:pt x="67" y="295"/>
                  </a:lnTo>
                  <a:lnTo>
                    <a:pt x="112" y="226"/>
                  </a:lnTo>
                  <a:lnTo>
                    <a:pt x="157" y="156"/>
                  </a:lnTo>
                  <a:lnTo>
                    <a:pt x="257" y="0"/>
                  </a:lnTo>
                  <a:lnTo>
                    <a:pt x="336" y="0"/>
                  </a:lnTo>
                  <a:lnTo>
                    <a:pt x="188" y="233"/>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132" name="Freeform 16">
              <a:extLst>
                <a:ext uri="{FF2B5EF4-FFF2-40B4-BE49-F238E27FC236}">
                  <a16:creationId xmlns:a16="http://schemas.microsoft.com/office/drawing/2014/main" id="{516CFA46-E1D7-4D80-A3B8-42F5D1842F98}"/>
                </a:ext>
              </a:extLst>
            </p:cNvPr>
            <p:cNvSpPr>
              <a:spLocks noEditPoints="1"/>
            </p:cNvSpPr>
            <p:nvPr userDrawn="1"/>
          </p:nvSpPr>
          <p:spPr bwMode="auto">
            <a:xfrm>
              <a:off x="12923838" y="-441325"/>
              <a:ext cx="427037" cy="968375"/>
            </a:xfrm>
            <a:custGeom>
              <a:avLst/>
              <a:gdLst>
                <a:gd name="T0" fmla="*/ 113 w 113"/>
                <a:gd name="T1" fmla="*/ 56 h 254"/>
                <a:gd name="T2" fmla="*/ 113 w 113"/>
                <a:gd name="T3" fmla="*/ 85 h 254"/>
                <a:gd name="T4" fmla="*/ 99 w 113"/>
                <a:gd name="T5" fmla="*/ 122 h 254"/>
                <a:gd name="T6" fmla="*/ 94 w 113"/>
                <a:gd name="T7" fmla="*/ 127 h 254"/>
                <a:gd name="T8" fmla="*/ 87 w 113"/>
                <a:gd name="T9" fmla="*/ 132 h 254"/>
                <a:gd name="T10" fmla="*/ 82 w 113"/>
                <a:gd name="T11" fmla="*/ 135 h 254"/>
                <a:gd name="T12" fmla="*/ 82 w 113"/>
                <a:gd name="T13" fmla="*/ 135 h 254"/>
                <a:gd name="T14" fmla="*/ 74 w 113"/>
                <a:gd name="T15" fmla="*/ 140 h 254"/>
                <a:gd name="T16" fmla="*/ 68 w 113"/>
                <a:gd name="T17" fmla="*/ 143 h 254"/>
                <a:gd name="T18" fmla="*/ 28 w 113"/>
                <a:gd name="T19" fmla="*/ 166 h 254"/>
                <a:gd name="T20" fmla="*/ 28 w 113"/>
                <a:gd name="T21" fmla="*/ 254 h 254"/>
                <a:gd name="T22" fmla="*/ 0 w 113"/>
                <a:gd name="T23" fmla="*/ 254 h 254"/>
                <a:gd name="T24" fmla="*/ 0 w 113"/>
                <a:gd name="T25" fmla="*/ 0 h 254"/>
                <a:gd name="T26" fmla="*/ 57 w 113"/>
                <a:gd name="T27" fmla="*/ 0 h 254"/>
                <a:gd name="T28" fmla="*/ 113 w 113"/>
                <a:gd name="T29" fmla="*/ 56 h 254"/>
                <a:gd name="T30" fmla="*/ 28 w 113"/>
                <a:gd name="T31" fmla="*/ 134 h 254"/>
                <a:gd name="T32" fmla="*/ 63 w 113"/>
                <a:gd name="T33" fmla="*/ 113 h 254"/>
                <a:gd name="T34" fmla="*/ 68 w 113"/>
                <a:gd name="T35" fmla="*/ 111 h 254"/>
                <a:gd name="T36" fmla="*/ 69 w 113"/>
                <a:gd name="T37" fmla="*/ 110 h 254"/>
                <a:gd name="T38" fmla="*/ 72 w 113"/>
                <a:gd name="T39" fmla="*/ 108 h 254"/>
                <a:gd name="T40" fmla="*/ 85 w 113"/>
                <a:gd name="T41" fmla="*/ 85 h 254"/>
                <a:gd name="T42" fmla="*/ 85 w 113"/>
                <a:gd name="T43" fmla="*/ 56 h 254"/>
                <a:gd name="T44" fmla="*/ 57 w 113"/>
                <a:gd name="T45" fmla="*/ 28 h 254"/>
                <a:gd name="T46" fmla="*/ 57 w 113"/>
                <a:gd name="T47" fmla="*/ 28 h 254"/>
                <a:gd name="T48" fmla="*/ 28 w 113"/>
                <a:gd name="T49" fmla="*/ 28 h 254"/>
                <a:gd name="T50" fmla="*/ 28 w 113"/>
                <a:gd name="T51" fmla="*/ 13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3" h="254">
                  <a:moveTo>
                    <a:pt x="113" y="56"/>
                  </a:moveTo>
                  <a:cubicBezTo>
                    <a:pt x="113" y="85"/>
                    <a:pt x="113" y="85"/>
                    <a:pt x="113" y="85"/>
                  </a:cubicBezTo>
                  <a:cubicBezTo>
                    <a:pt x="113" y="99"/>
                    <a:pt x="108" y="112"/>
                    <a:pt x="99" y="122"/>
                  </a:cubicBezTo>
                  <a:cubicBezTo>
                    <a:pt x="97" y="124"/>
                    <a:pt x="96" y="126"/>
                    <a:pt x="94" y="127"/>
                  </a:cubicBezTo>
                  <a:cubicBezTo>
                    <a:pt x="92" y="129"/>
                    <a:pt x="89" y="131"/>
                    <a:pt x="87" y="132"/>
                  </a:cubicBezTo>
                  <a:cubicBezTo>
                    <a:pt x="86" y="133"/>
                    <a:pt x="84" y="134"/>
                    <a:pt x="82" y="135"/>
                  </a:cubicBezTo>
                  <a:cubicBezTo>
                    <a:pt x="82" y="135"/>
                    <a:pt x="82" y="135"/>
                    <a:pt x="82" y="135"/>
                  </a:cubicBezTo>
                  <a:cubicBezTo>
                    <a:pt x="74" y="140"/>
                    <a:pt x="74" y="140"/>
                    <a:pt x="74" y="140"/>
                  </a:cubicBezTo>
                  <a:cubicBezTo>
                    <a:pt x="68" y="143"/>
                    <a:pt x="68" y="143"/>
                    <a:pt x="68" y="143"/>
                  </a:cubicBezTo>
                  <a:cubicBezTo>
                    <a:pt x="28" y="166"/>
                    <a:pt x="28" y="166"/>
                    <a:pt x="28" y="166"/>
                  </a:cubicBezTo>
                  <a:cubicBezTo>
                    <a:pt x="28" y="254"/>
                    <a:pt x="28" y="254"/>
                    <a:pt x="28" y="254"/>
                  </a:cubicBezTo>
                  <a:cubicBezTo>
                    <a:pt x="0" y="254"/>
                    <a:pt x="0" y="254"/>
                    <a:pt x="0" y="254"/>
                  </a:cubicBezTo>
                  <a:cubicBezTo>
                    <a:pt x="0" y="0"/>
                    <a:pt x="0" y="0"/>
                    <a:pt x="0" y="0"/>
                  </a:cubicBezTo>
                  <a:cubicBezTo>
                    <a:pt x="57" y="0"/>
                    <a:pt x="57" y="0"/>
                    <a:pt x="57" y="0"/>
                  </a:cubicBezTo>
                  <a:cubicBezTo>
                    <a:pt x="88" y="0"/>
                    <a:pt x="113" y="25"/>
                    <a:pt x="113" y="56"/>
                  </a:cubicBezTo>
                  <a:close/>
                  <a:moveTo>
                    <a:pt x="28" y="134"/>
                  </a:moveTo>
                  <a:cubicBezTo>
                    <a:pt x="63" y="113"/>
                    <a:pt x="63" y="113"/>
                    <a:pt x="63" y="113"/>
                  </a:cubicBezTo>
                  <a:cubicBezTo>
                    <a:pt x="68" y="111"/>
                    <a:pt x="68" y="111"/>
                    <a:pt x="68" y="111"/>
                  </a:cubicBezTo>
                  <a:cubicBezTo>
                    <a:pt x="69" y="110"/>
                    <a:pt x="69" y="110"/>
                    <a:pt x="69" y="110"/>
                  </a:cubicBezTo>
                  <a:cubicBezTo>
                    <a:pt x="72" y="108"/>
                    <a:pt x="72" y="108"/>
                    <a:pt x="72" y="108"/>
                  </a:cubicBezTo>
                  <a:cubicBezTo>
                    <a:pt x="80" y="103"/>
                    <a:pt x="85" y="94"/>
                    <a:pt x="85" y="85"/>
                  </a:cubicBezTo>
                  <a:cubicBezTo>
                    <a:pt x="85" y="56"/>
                    <a:pt x="85" y="56"/>
                    <a:pt x="85" y="56"/>
                  </a:cubicBezTo>
                  <a:cubicBezTo>
                    <a:pt x="85" y="41"/>
                    <a:pt x="73" y="29"/>
                    <a:pt x="57" y="28"/>
                  </a:cubicBezTo>
                  <a:cubicBezTo>
                    <a:pt x="57" y="28"/>
                    <a:pt x="57" y="28"/>
                    <a:pt x="57" y="28"/>
                  </a:cubicBezTo>
                  <a:cubicBezTo>
                    <a:pt x="28" y="28"/>
                    <a:pt x="28" y="28"/>
                    <a:pt x="28" y="28"/>
                  </a:cubicBezTo>
                  <a:lnTo>
                    <a:pt x="28" y="13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133" name="Rectangle 17">
              <a:extLst>
                <a:ext uri="{FF2B5EF4-FFF2-40B4-BE49-F238E27FC236}">
                  <a16:creationId xmlns:a16="http://schemas.microsoft.com/office/drawing/2014/main" id="{2A7ED502-67B8-49E8-9F1B-3551622739F6}"/>
                </a:ext>
              </a:extLst>
            </p:cNvPr>
            <p:cNvSpPr>
              <a:spLocks noChangeArrowheads="1"/>
            </p:cNvSpPr>
            <p:nvPr userDrawn="1"/>
          </p:nvSpPr>
          <p:spPr bwMode="auto">
            <a:xfrm>
              <a:off x="13460413" y="-441325"/>
              <a:ext cx="106362" cy="973138"/>
            </a:xfrm>
            <a:prstGeom prst="rect">
              <a:avLst/>
            </a:pr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134" name="Freeform 18">
              <a:extLst>
                <a:ext uri="{FF2B5EF4-FFF2-40B4-BE49-F238E27FC236}">
                  <a16:creationId xmlns:a16="http://schemas.microsoft.com/office/drawing/2014/main" id="{8558C0A3-40F1-45D0-A417-4396D8BF501B}"/>
                </a:ext>
              </a:extLst>
            </p:cNvPr>
            <p:cNvSpPr>
              <a:spLocks/>
            </p:cNvSpPr>
            <p:nvPr userDrawn="1"/>
          </p:nvSpPr>
          <p:spPr bwMode="auto">
            <a:xfrm>
              <a:off x="13681075" y="-436563"/>
              <a:ext cx="427037" cy="968375"/>
            </a:xfrm>
            <a:custGeom>
              <a:avLst/>
              <a:gdLst>
                <a:gd name="T0" fmla="*/ 269 w 269"/>
                <a:gd name="T1" fmla="*/ 0 h 610"/>
                <a:gd name="T2" fmla="*/ 269 w 269"/>
                <a:gd name="T3" fmla="*/ 67 h 610"/>
                <a:gd name="T4" fmla="*/ 171 w 269"/>
                <a:gd name="T5" fmla="*/ 67 h 610"/>
                <a:gd name="T6" fmla="*/ 171 w 269"/>
                <a:gd name="T7" fmla="*/ 610 h 610"/>
                <a:gd name="T8" fmla="*/ 104 w 269"/>
                <a:gd name="T9" fmla="*/ 610 h 610"/>
                <a:gd name="T10" fmla="*/ 104 w 269"/>
                <a:gd name="T11" fmla="*/ 67 h 610"/>
                <a:gd name="T12" fmla="*/ 0 w 269"/>
                <a:gd name="T13" fmla="*/ 67 h 610"/>
                <a:gd name="T14" fmla="*/ 0 w 269"/>
                <a:gd name="T15" fmla="*/ 0 h 610"/>
                <a:gd name="T16" fmla="*/ 269 w 269"/>
                <a:gd name="T17" fmla="*/ 0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9" h="610">
                  <a:moveTo>
                    <a:pt x="269" y="0"/>
                  </a:moveTo>
                  <a:lnTo>
                    <a:pt x="269" y="67"/>
                  </a:lnTo>
                  <a:lnTo>
                    <a:pt x="171" y="67"/>
                  </a:lnTo>
                  <a:lnTo>
                    <a:pt x="171" y="610"/>
                  </a:lnTo>
                  <a:lnTo>
                    <a:pt x="104" y="610"/>
                  </a:lnTo>
                  <a:lnTo>
                    <a:pt x="104" y="67"/>
                  </a:lnTo>
                  <a:lnTo>
                    <a:pt x="0" y="67"/>
                  </a:lnTo>
                  <a:lnTo>
                    <a:pt x="0" y="0"/>
                  </a:lnTo>
                  <a:lnTo>
                    <a:pt x="269"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135" name="Freeform 19">
              <a:extLst>
                <a:ext uri="{FF2B5EF4-FFF2-40B4-BE49-F238E27FC236}">
                  <a16:creationId xmlns:a16="http://schemas.microsoft.com/office/drawing/2014/main" id="{6FC87D6B-FA13-4167-A32A-9D9D52D66E01}"/>
                </a:ext>
              </a:extLst>
            </p:cNvPr>
            <p:cNvSpPr>
              <a:spLocks/>
            </p:cNvSpPr>
            <p:nvPr userDrawn="1"/>
          </p:nvSpPr>
          <p:spPr bwMode="auto">
            <a:xfrm>
              <a:off x="14217650" y="-441325"/>
              <a:ext cx="427037" cy="973138"/>
            </a:xfrm>
            <a:custGeom>
              <a:avLst/>
              <a:gdLst>
                <a:gd name="T0" fmla="*/ 66 w 269"/>
                <a:gd name="T1" fmla="*/ 70 h 613"/>
                <a:gd name="T2" fmla="*/ 66 w 269"/>
                <a:gd name="T3" fmla="*/ 272 h 613"/>
                <a:gd name="T4" fmla="*/ 202 w 269"/>
                <a:gd name="T5" fmla="*/ 272 h 613"/>
                <a:gd name="T6" fmla="*/ 202 w 269"/>
                <a:gd name="T7" fmla="*/ 341 h 613"/>
                <a:gd name="T8" fmla="*/ 66 w 269"/>
                <a:gd name="T9" fmla="*/ 341 h 613"/>
                <a:gd name="T10" fmla="*/ 66 w 269"/>
                <a:gd name="T11" fmla="*/ 543 h 613"/>
                <a:gd name="T12" fmla="*/ 269 w 269"/>
                <a:gd name="T13" fmla="*/ 543 h 613"/>
                <a:gd name="T14" fmla="*/ 269 w 269"/>
                <a:gd name="T15" fmla="*/ 613 h 613"/>
                <a:gd name="T16" fmla="*/ 0 w 269"/>
                <a:gd name="T17" fmla="*/ 613 h 613"/>
                <a:gd name="T18" fmla="*/ 0 w 269"/>
                <a:gd name="T19" fmla="*/ 0 h 613"/>
                <a:gd name="T20" fmla="*/ 269 w 269"/>
                <a:gd name="T21" fmla="*/ 0 h 613"/>
                <a:gd name="T22" fmla="*/ 269 w 269"/>
                <a:gd name="T23" fmla="*/ 70 h 613"/>
                <a:gd name="T24" fmla="*/ 66 w 269"/>
                <a:gd name="T25" fmla="*/ 70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9" h="613">
                  <a:moveTo>
                    <a:pt x="66" y="70"/>
                  </a:moveTo>
                  <a:lnTo>
                    <a:pt x="66" y="272"/>
                  </a:lnTo>
                  <a:lnTo>
                    <a:pt x="202" y="272"/>
                  </a:lnTo>
                  <a:lnTo>
                    <a:pt x="202" y="341"/>
                  </a:lnTo>
                  <a:lnTo>
                    <a:pt x="66" y="341"/>
                  </a:lnTo>
                  <a:lnTo>
                    <a:pt x="66" y="543"/>
                  </a:lnTo>
                  <a:lnTo>
                    <a:pt x="269" y="543"/>
                  </a:lnTo>
                  <a:lnTo>
                    <a:pt x="269" y="613"/>
                  </a:lnTo>
                  <a:lnTo>
                    <a:pt x="0" y="613"/>
                  </a:lnTo>
                  <a:lnTo>
                    <a:pt x="0" y="0"/>
                  </a:lnTo>
                  <a:lnTo>
                    <a:pt x="269" y="0"/>
                  </a:lnTo>
                  <a:lnTo>
                    <a:pt x="269" y="70"/>
                  </a:lnTo>
                  <a:lnTo>
                    <a:pt x="66" y="7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136" name="Freeform 20">
              <a:extLst>
                <a:ext uri="{FF2B5EF4-FFF2-40B4-BE49-F238E27FC236}">
                  <a16:creationId xmlns:a16="http://schemas.microsoft.com/office/drawing/2014/main" id="{62DBE7DC-E0A9-4B1C-922F-C85C432394A4}"/>
                </a:ext>
              </a:extLst>
            </p:cNvPr>
            <p:cNvSpPr>
              <a:spLocks noEditPoints="1"/>
            </p:cNvSpPr>
            <p:nvPr userDrawn="1"/>
          </p:nvSpPr>
          <p:spPr bwMode="auto">
            <a:xfrm>
              <a:off x="14754225" y="-441325"/>
              <a:ext cx="536575" cy="973138"/>
            </a:xfrm>
            <a:custGeom>
              <a:avLst/>
              <a:gdLst>
                <a:gd name="T0" fmla="*/ 338 w 338"/>
                <a:gd name="T1" fmla="*/ 613 h 613"/>
                <a:gd name="T2" fmla="*/ 269 w 338"/>
                <a:gd name="T3" fmla="*/ 613 h 613"/>
                <a:gd name="T4" fmla="*/ 233 w 338"/>
                <a:gd name="T5" fmla="*/ 444 h 613"/>
                <a:gd name="T6" fmla="*/ 86 w 338"/>
                <a:gd name="T7" fmla="*/ 531 h 613"/>
                <a:gd name="T8" fmla="*/ 67 w 338"/>
                <a:gd name="T9" fmla="*/ 613 h 613"/>
                <a:gd name="T10" fmla="*/ 0 w 338"/>
                <a:gd name="T11" fmla="*/ 613 h 613"/>
                <a:gd name="T12" fmla="*/ 19 w 338"/>
                <a:gd name="T13" fmla="*/ 524 h 613"/>
                <a:gd name="T14" fmla="*/ 29 w 338"/>
                <a:gd name="T15" fmla="*/ 485 h 613"/>
                <a:gd name="T16" fmla="*/ 136 w 338"/>
                <a:gd name="T17" fmla="*/ 0 h 613"/>
                <a:gd name="T18" fmla="*/ 202 w 338"/>
                <a:gd name="T19" fmla="*/ 0 h 613"/>
                <a:gd name="T20" fmla="*/ 276 w 338"/>
                <a:gd name="T21" fmla="*/ 339 h 613"/>
                <a:gd name="T22" fmla="*/ 293 w 338"/>
                <a:gd name="T23" fmla="*/ 408 h 613"/>
                <a:gd name="T24" fmla="*/ 338 w 338"/>
                <a:gd name="T25" fmla="*/ 613 h 613"/>
                <a:gd name="T26" fmla="*/ 217 w 338"/>
                <a:gd name="T27" fmla="*/ 375 h 613"/>
                <a:gd name="T28" fmla="*/ 169 w 338"/>
                <a:gd name="T29" fmla="*/ 154 h 613"/>
                <a:gd name="T30" fmla="*/ 105 w 338"/>
                <a:gd name="T31" fmla="*/ 440 h 613"/>
                <a:gd name="T32" fmla="*/ 217 w 338"/>
                <a:gd name="T33" fmla="*/ 375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8" h="613">
                  <a:moveTo>
                    <a:pt x="338" y="613"/>
                  </a:moveTo>
                  <a:lnTo>
                    <a:pt x="269" y="613"/>
                  </a:lnTo>
                  <a:lnTo>
                    <a:pt x="233" y="444"/>
                  </a:lnTo>
                  <a:lnTo>
                    <a:pt x="86" y="531"/>
                  </a:lnTo>
                  <a:lnTo>
                    <a:pt x="67" y="613"/>
                  </a:lnTo>
                  <a:lnTo>
                    <a:pt x="0" y="613"/>
                  </a:lnTo>
                  <a:lnTo>
                    <a:pt x="19" y="524"/>
                  </a:lnTo>
                  <a:lnTo>
                    <a:pt x="29" y="485"/>
                  </a:lnTo>
                  <a:lnTo>
                    <a:pt x="136" y="0"/>
                  </a:lnTo>
                  <a:lnTo>
                    <a:pt x="202" y="0"/>
                  </a:lnTo>
                  <a:lnTo>
                    <a:pt x="276" y="339"/>
                  </a:lnTo>
                  <a:lnTo>
                    <a:pt x="293" y="408"/>
                  </a:lnTo>
                  <a:lnTo>
                    <a:pt x="338" y="613"/>
                  </a:lnTo>
                  <a:close/>
                  <a:moveTo>
                    <a:pt x="217" y="375"/>
                  </a:moveTo>
                  <a:lnTo>
                    <a:pt x="169" y="154"/>
                  </a:lnTo>
                  <a:lnTo>
                    <a:pt x="105" y="440"/>
                  </a:lnTo>
                  <a:lnTo>
                    <a:pt x="217" y="375"/>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137" name="Oval 21">
              <a:extLst>
                <a:ext uri="{FF2B5EF4-FFF2-40B4-BE49-F238E27FC236}">
                  <a16:creationId xmlns:a16="http://schemas.microsoft.com/office/drawing/2014/main" id="{8BE5A0FC-47C7-473B-AB3C-96528B61ABBA}"/>
                </a:ext>
              </a:extLst>
            </p:cNvPr>
            <p:cNvSpPr>
              <a:spLocks noChangeArrowheads="1"/>
            </p:cNvSpPr>
            <p:nvPr userDrawn="1"/>
          </p:nvSpPr>
          <p:spPr bwMode="auto">
            <a:xfrm>
              <a:off x="14965363" y="-665163"/>
              <a:ext cx="109537" cy="109538"/>
            </a:xfrm>
            <a:prstGeom prst="ellipse">
              <a:avLst/>
            </a:pr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138" name="Freeform 22">
              <a:extLst>
                <a:ext uri="{FF2B5EF4-FFF2-40B4-BE49-F238E27FC236}">
                  <a16:creationId xmlns:a16="http://schemas.microsoft.com/office/drawing/2014/main" id="{803043BB-F8C2-44AC-B931-EE30196CDA98}"/>
                </a:ext>
              </a:extLst>
            </p:cNvPr>
            <p:cNvSpPr>
              <a:spLocks/>
            </p:cNvSpPr>
            <p:nvPr userDrawn="1"/>
          </p:nvSpPr>
          <p:spPr bwMode="auto">
            <a:xfrm>
              <a:off x="8848725" y="260350"/>
              <a:ext cx="33337" cy="57150"/>
            </a:xfrm>
            <a:custGeom>
              <a:avLst/>
              <a:gdLst>
                <a:gd name="T0" fmla="*/ 0 w 9"/>
                <a:gd name="T1" fmla="*/ 15 h 15"/>
                <a:gd name="T2" fmla="*/ 9 w 9"/>
                <a:gd name="T3" fmla="*/ 0 h 15"/>
              </a:gdLst>
              <a:ahLst/>
              <a:cxnLst>
                <a:cxn ang="0">
                  <a:pos x="T0" y="T1"/>
                </a:cxn>
                <a:cxn ang="0">
                  <a:pos x="T2" y="T3"/>
                </a:cxn>
              </a:cxnLst>
              <a:rect l="0" t="0" r="r" b="b"/>
              <a:pathLst>
                <a:path w="9" h="15">
                  <a:moveTo>
                    <a:pt x="0" y="15"/>
                  </a:moveTo>
                  <a:cubicBezTo>
                    <a:pt x="3" y="10"/>
                    <a:pt x="6" y="5"/>
                    <a:pt x="9" y="0"/>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139" name="Freeform 23">
              <a:extLst>
                <a:ext uri="{FF2B5EF4-FFF2-40B4-BE49-F238E27FC236}">
                  <a16:creationId xmlns:a16="http://schemas.microsoft.com/office/drawing/2014/main" id="{FD6B0B21-9B8A-4682-BF6A-FED2DD9E5298}"/>
                </a:ext>
              </a:extLst>
            </p:cNvPr>
            <p:cNvSpPr>
              <a:spLocks/>
            </p:cNvSpPr>
            <p:nvPr userDrawn="1"/>
          </p:nvSpPr>
          <p:spPr bwMode="auto">
            <a:xfrm>
              <a:off x="10288588" y="-658813"/>
              <a:ext cx="65087" cy="4763"/>
            </a:xfrm>
            <a:custGeom>
              <a:avLst/>
              <a:gdLst>
                <a:gd name="T0" fmla="*/ 0 w 17"/>
                <a:gd name="T1" fmla="*/ 1 h 1"/>
                <a:gd name="T2" fmla="*/ 0 w 17"/>
                <a:gd name="T3" fmla="*/ 1 h 1"/>
                <a:gd name="T4" fmla="*/ 17 w 17"/>
                <a:gd name="T5" fmla="*/ 0 h 1"/>
              </a:gdLst>
              <a:ahLst/>
              <a:cxnLst>
                <a:cxn ang="0">
                  <a:pos x="T0" y="T1"/>
                </a:cxn>
                <a:cxn ang="0">
                  <a:pos x="T2" y="T3"/>
                </a:cxn>
                <a:cxn ang="0">
                  <a:pos x="T4" y="T5"/>
                </a:cxn>
              </a:cxnLst>
              <a:rect l="0" t="0" r="r" b="b"/>
              <a:pathLst>
                <a:path w="17" h="1">
                  <a:moveTo>
                    <a:pt x="0" y="1"/>
                  </a:moveTo>
                  <a:cubicBezTo>
                    <a:pt x="0" y="1"/>
                    <a:pt x="0" y="1"/>
                    <a:pt x="0" y="1"/>
                  </a:cubicBezTo>
                  <a:cubicBezTo>
                    <a:pt x="6" y="1"/>
                    <a:pt x="12" y="0"/>
                    <a:pt x="17" y="0"/>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140" name="Freeform 24">
              <a:extLst>
                <a:ext uri="{FF2B5EF4-FFF2-40B4-BE49-F238E27FC236}">
                  <a16:creationId xmlns:a16="http://schemas.microsoft.com/office/drawing/2014/main" id="{FF78B147-2782-493B-AB34-EA1C538AECB9}"/>
                </a:ext>
              </a:extLst>
            </p:cNvPr>
            <p:cNvSpPr>
              <a:spLocks/>
            </p:cNvSpPr>
            <p:nvPr userDrawn="1"/>
          </p:nvSpPr>
          <p:spPr bwMode="auto">
            <a:xfrm>
              <a:off x="11298238" y="2967038"/>
              <a:ext cx="60325" cy="30163"/>
            </a:xfrm>
            <a:custGeom>
              <a:avLst/>
              <a:gdLst>
                <a:gd name="T0" fmla="*/ 16 w 16"/>
                <a:gd name="T1" fmla="*/ 0 h 8"/>
                <a:gd name="T2" fmla="*/ 0 w 16"/>
                <a:gd name="T3" fmla="*/ 8 h 8"/>
              </a:gdLst>
              <a:ahLst/>
              <a:cxnLst>
                <a:cxn ang="0">
                  <a:pos x="T0" y="T1"/>
                </a:cxn>
                <a:cxn ang="0">
                  <a:pos x="T2" y="T3"/>
                </a:cxn>
              </a:cxnLst>
              <a:rect l="0" t="0" r="r" b="b"/>
              <a:pathLst>
                <a:path w="16" h="8">
                  <a:moveTo>
                    <a:pt x="16" y="0"/>
                  </a:moveTo>
                  <a:cubicBezTo>
                    <a:pt x="10" y="3"/>
                    <a:pt x="5" y="5"/>
                    <a:pt x="0" y="8"/>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141" name="Freeform 25">
              <a:extLst>
                <a:ext uri="{FF2B5EF4-FFF2-40B4-BE49-F238E27FC236}">
                  <a16:creationId xmlns:a16="http://schemas.microsoft.com/office/drawing/2014/main" id="{06F473C9-A770-427B-8F05-BF284D72A92B}"/>
                </a:ext>
              </a:extLst>
            </p:cNvPr>
            <p:cNvSpPr>
              <a:spLocks/>
            </p:cNvSpPr>
            <p:nvPr userDrawn="1"/>
          </p:nvSpPr>
          <p:spPr bwMode="auto">
            <a:xfrm>
              <a:off x="10636250" y="-661988"/>
              <a:ext cx="76200" cy="7938"/>
            </a:xfrm>
            <a:custGeom>
              <a:avLst/>
              <a:gdLst>
                <a:gd name="T0" fmla="*/ 0 w 20"/>
                <a:gd name="T1" fmla="*/ 0 h 2"/>
                <a:gd name="T2" fmla="*/ 20 w 20"/>
                <a:gd name="T3" fmla="*/ 2 h 2"/>
              </a:gdLst>
              <a:ahLst/>
              <a:cxnLst>
                <a:cxn ang="0">
                  <a:pos x="T0" y="T1"/>
                </a:cxn>
                <a:cxn ang="0">
                  <a:pos x="T2" y="T3"/>
                </a:cxn>
              </a:cxnLst>
              <a:rect l="0" t="0" r="r" b="b"/>
              <a:pathLst>
                <a:path w="20" h="2">
                  <a:moveTo>
                    <a:pt x="0" y="0"/>
                  </a:moveTo>
                  <a:cubicBezTo>
                    <a:pt x="6" y="0"/>
                    <a:pt x="13" y="1"/>
                    <a:pt x="20" y="2"/>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142" name="Freeform 26">
              <a:extLst>
                <a:ext uri="{FF2B5EF4-FFF2-40B4-BE49-F238E27FC236}">
                  <a16:creationId xmlns:a16="http://schemas.microsoft.com/office/drawing/2014/main" id="{FDA99048-A87D-4E3C-8CC0-3C1BBF0C0C00}"/>
                </a:ext>
              </a:extLst>
            </p:cNvPr>
            <p:cNvSpPr>
              <a:spLocks/>
            </p:cNvSpPr>
            <p:nvPr userDrawn="1"/>
          </p:nvSpPr>
          <p:spPr bwMode="auto">
            <a:xfrm>
              <a:off x="11541125" y="2830513"/>
              <a:ext cx="47625" cy="33338"/>
            </a:xfrm>
            <a:custGeom>
              <a:avLst/>
              <a:gdLst>
                <a:gd name="T0" fmla="*/ 13 w 13"/>
                <a:gd name="T1" fmla="*/ 0 h 9"/>
                <a:gd name="T2" fmla="*/ 0 w 13"/>
                <a:gd name="T3" fmla="*/ 9 h 9"/>
              </a:gdLst>
              <a:ahLst/>
              <a:cxnLst>
                <a:cxn ang="0">
                  <a:pos x="T0" y="T1"/>
                </a:cxn>
                <a:cxn ang="0">
                  <a:pos x="T2" y="T3"/>
                </a:cxn>
              </a:cxnLst>
              <a:rect l="0" t="0" r="r" b="b"/>
              <a:pathLst>
                <a:path w="13" h="9">
                  <a:moveTo>
                    <a:pt x="13" y="0"/>
                  </a:moveTo>
                  <a:cubicBezTo>
                    <a:pt x="9" y="3"/>
                    <a:pt x="5" y="6"/>
                    <a:pt x="0" y="9"/>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143" name="Freeform 27">
              <a:extLst>
                <a:ext uri="{FF2B5EF4-FFF2-40B4-BE49-F238E27FC236}">
                  <a16:creationId xmlns:a16="http://schemas.microsoft.com/office/drawing/2014/main" id="{5FA78CBE-1772-409E-910C-A2B9E346CEDA}"/>
                </a:ext>
              </a:extLst>
            </p:cNvPr>
            <p:cNvSpPr>
              <a:spLocks/>
            </p:cNvSpPr>
            <p:nvPr userDrawn="1"/>
          </p:nvSpPr>
          <p:spPr bwMode="auto">
            <a:xfrm>
              <a:off x="12299950" y="1838325"/>
              <a:ext cx="23812" cy="61913"/>
            </a:xfrm>
            <a:custGeom>
              <a:avLst/>
              <a:gdLst>
                <a:gd name="T0" fmla="*/ 6 w 6"/>
                <a:gd name="T1" fmla="*/ 0 h 16"/>
                <a:gd name="T2" fmla="*/ 0 w 6"/>
                <a:gd name="T3" fmla="*/ 16 h 16"/>
              </a:gdLst>
              <a:ahLst/>
              <a:cxnLst>
                <a:cxn ang="0">
                  <a:pos x="T0" y="T1"/>
                </a:cxn>
                <a:cxn ang="0">
                  <a:pos x="T2" y="T3"/>
                </a:cxn>
              </a:cxnLst>
              <a:rect l="0" t="0" r="r" b="b"/>
              <a:pathLst>
                <a:path w="6" h="16">
                  <a:moveTo>
                    <a:pt x="6" y="0"/>
                  </a:moveTo>
                  <a:cubicBezTo>
                    <a:pt x="4" y="5"/>
                    <a:pt x="2" y="11"/>
                    <a:pt x="0" y="16"/>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144" name="Freeform 28">
              <a:extLst>
                <a:ext uri="{FF2B5EF4-FFF2-40B4-BE49-F238E27FC236}">
                  <a16:creationId xmlns:a16="http://schemas.microsoft.com/office/drawing/2014/main" id="{335E7692-6324-4E5D-A482-FF80E717C1C8}"/>
                </a:ext>
              </a:extLst>
            </p:cNvPr>
            <p:cNvSpPr>
              <a:spLocks/>
            </p:cNvSpPr>
            <p:nvPr userDrawn="1"/>
          </p:nvSpPr>
          <p:spPr bwMode="auto">
            <a:xfrm>
              <a:off x="12387263" y="946150"/>
              <a:ext cx="11112" cy="80963"/>
            </a:xfrm>
            <a:custGeom>
              <a:avLst/>
              <a:gdLst>
                <a:gd name="T0" fmla="*/ 0 w 3"/>
                <a:gd name="T1" fmla="*/ 0 h 21"/>
                <a:gd name="T2" fmla="*/ 3 w 3"/>
                <a:gd name="T3" fmla="*/ 21 h 21"/>
              </a:gdLst>
              <a:ahLst/>
              <a:cxnLst>
                <a:cxn ang="0">
                  <a:pos x="T0" y="T1"/>
                </a:cxn>
                <a:cxn ang="0">
                  <a:pos x="T2" y="T3"/>
                </a:cxn>
              </a:cxnLst>
              <a:rect l="0" t="0" r="r" b="b"/>
              <a:pathLst>
                <a:path w="3" h="21">
                  <a:moveTo>
                    <a:pt x="0" y="0"/>
                  </a:moveTo>
                  <a:cubicBezTo>
                    <a:pt x="2" y="7"/>
                    <a:pt x="3" y="14"/>
                    <a:pt x="3" y="21"/>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145" name="Freeform 29">
              <a:extLst>
                <a:ext uri="{FF2B5EF4-FFF2-40B4-BE49-F238E27FC236}">
                  <a16:creationId xmlns:a16="http://schemas.microsoft.com/office/drawing/2014/main" id="{190290E4-D004-4E26-8974-FDBEF994614E}"/>
                </a:ext>
              </a:extLst>
            </p:cNvPr>
            <p:cNvSpPr>
              <a:spLocks/>
            </p:cNvSpPr>
            <p:nvPr userDrawn="1"/>
          </p:nvSpPr>
          <p:spPr bwMode="auto">
            <a:xfrm>
              <a:off x="9963150" y="-601663"/>
              <a:ext cx="57150" cy="15875"/>
            </a:xfrm>
            <a:custGeom>
              <a:avLst/>
              <a:gdLst>
                <a:gd name="T0" fmla="*/ 0 w 15"/>
                <a:gd name="T1" fmla="*/ 4 h 4"/>
                <a:gd name="T2" fmla="*/ 15 w 15"/>
                <a:gd name="T3" fmla="*/ 0 h 4"/>
              </a:gdLst>
              <a:ahLst/>
              <a:cxnLst>
                <a:cxn ang="0">
                  <a:pos x="T0" y="T1"/>
                </a:cxn>
                <a:cxn ang="0">
                  <a:pos x="T2" y="T3"/>
                </a:cxn>
              </a:cxnLst>
              <a:rect l="0" t="0" r="r" b="b"/>
              <a:pathLst>
                <a:path w="15" h="4">
                  <a:moveTo>
                    <a:pt x="0" y="4"/>
                  </a:moveTo>
                  <a:cubicBezTo>
                    <a:pt x="5" y="2"/>
                    <a:pt x="10" y="1"/>
                    <a:pt x="15" y="0"/>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146" name="Freeform 30">
              <a:extLst>
                <a:ext uri="{FF2B5EF4-FFF2-40B4-BE49-F238E27FC236}">
                  <a16:creationId xmlns:a16="http://schemas.microsoft.com/office/drawing/2014/main" id="{F292B0EE-12C7-4D68-B4A6-0B1957367D85}"/>
                </a:ext>
              </a:extLst>
            </p:cNvPr>
            <p:cNvSpPr>
              <a:spLocks/>
            </p:cNvSpPr>
            <p:nvPr userDrawn="1"/>
          </p:nvSpPr>
          <p:spPr bwMode="auto">
            <a:xfrm>
              <a:off x="9040813" y="-25400"/>
              <a:ext cx="49212" cy="46038"/>
            </a:xfrm>
            <a:custGeom>
              <a:avLst/>
              <a:gdLst>
                <a:gd name="T0" fmla="*/ 0 w 13"/>
                <a:gd name="T1" fmla="*/ 8 h 12"/>
                <a:gd name="T2" fmla="*/ 3 w 13"/>
                <a:gd name="T3" fmla="*/ 12 h 12"/>
                <a:gd name="T4" fmla="*/ 13 w 13"/>
                <a:gd name="T5" fmla="*/ 0 h 12"/>
                <a:gd name="T6" fmla="*/ 13 w 13"/>
                <a:gd name="T7" fmla="*/ 0 h 12"/>
              </a:gdLst>
              <a:ahLst/>
              <a:cxnLst>
                <a:cxn ang="0">
                  <a:pos x="T0" y="T1"/>
                </a:cxn>
                <a:cxn ang="0">
                  <a:pos x="T2" y="T3"/>
                </a:cxn>
                <a:cxn ang="0">
                  <a:pos x="T4" y="T5"/>
                </a:cxn>
                <a:cxn ang="0">
                  <a:pos x="T6" y="T7"/>
                </a:cxn>
              </a:cxnLst>
              <a:rect l="0" t="0" r="r" b="b"/>
              <a:pathLst>
                <a:path w="13" h="12">
                  <a:moveTo>
                    <a:pt x="0" y="8"/>
                  </a:moveTo>
                  <a:cubicBezTo>
                    <a:pt x="0" y="9"/>
                    <a:pt x="1" y="10"/>
                    <a:pt x="3" y="12"/>
                  </a:cubicBezTo>
                  <a:cubicBezTo>
                    <a:pt x="6" y="8"/>
                    <a:pt x="10" y="4"/>
                    <a:pt x="13" y="0"/>
                  </a:cubicBezTo>
                  <a:cubicBezTo>
                    <a:pt x="13" y="0"/>
                    <a:pt x="13" y="0"/>
                    <a:pt x="13" y="0"/>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147" name="Freeform 31">
              <a:extLst>
                <a:ext uri="{FF2B5EF4-FFF2-40B4-BE49-F238E27FC236}">
                  <a16:creationId xmlns:a16="http://schemas.microsoft.com/office/drawing/2014/main" id="{949B1243-9FAB-4F9E-9722-B86F73AEC020}"/>
                </a:ext>
              </a:extLst>
            </p:cNvPr>
            <p:cNvSpPr>
              <a:spLocks/>
            </p:cNvSpPr>
            <p:nvPr userDrawn="1"/>
          </p:nvSpPr>
          <p:spPr bwMode="auto">
            <a:xfrm>
              <a:off x="12206288" y="2063750"/>
              <a:ext cx="25400" cy="57150"/>
            </a:xfrm>
            <a:custGeom>
              <a:avLst/>
              <a:gdLst>
                <a:gd name="T0" fmla="*/ 7 w 7"/>
                <a:gd name="T1" fmla="*/ 0 h 15"/>
                <a:gd name="T2" fmla="*/ 0 w 7"/>
                <a:gd name="T3" fmla="*/ 15 h 15"/>
              </a:gdLst>
              <a:ahLst/>
              <a:cxnLst>
                <a:cxn ang="0">
                  <a:pos x="T0" y="T1"/>
                </a:cxn>
                <a:cxn ang="0">
                  <a:pos x="T2" y="T3"/>
                </a:cxn>
              </a:cxnLst>
              <a:rect l="0" t="0" r="r" b="b"/>
              <a:pathLst>
                <a:path w="7" h="15">
                  <a:moveTo>
                    <a:pt x="7" y="0"/>
                  </a:moveTo>
                  <a:cubicBezTo>
                    <a:pt x="5" y="5"/>
                    <a:pt x="3" y="10"/>
                    <a:pt x="0" y="15"/>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148" name="Freeform 32">
              <a:extLst>
                <a:ext uri="{FF2B5EF4-FFF2-40B4-BE49-F238E27FC236}">
                  <a16:creationId xmlns:a16="http://schemas.microsoft.com/office/drawing/2014/main" id="{4DD48ABF-27E4-427A-95AA-871BB9F05318}"/>
                </a:ext>
              </a:extLst>
            </p:cNvPr>
            <p:cNvSpPr>
              <a:spLocks/>
            </p:cNvSpPr>
            <p:nvPr userDrawn="1"/>
          </p:nvSpPr>
          <p:spPr bwMode="auto">
            <a:xfrm>
              <a:off x="9718675" y="-517525"/>
              <a:ext cx="52387" cy="23813"/>
            </a:xfrm>
            <a:custGeom>
              <a:avLst/>
              <a:gdLst>
                <a:gd name="T0" fmla="*/ 0 w 14"/>
                <a:gd name="T1" fmla="*/ 6 h 6"/>
                <a:gd name="T2" fmla="*/ 14 w 14"/>
                <a:gd name="T3" fmla="*/ 0 h 6"/>
              </a:gdLst>
              <a:ahLst/>
              <a:cxnLst>
                <a:cxn ang="0">
                  <a:pos x="T0" y="T1"/>
                </a:cxn>
                <a:cxn ang="0">
                  <a:pos x="T2" y="T3"/>
                </a:cxn>
              </a:cxnLst>
              <a:rect l="0" t="0" r="r" b="b"/>
              <a:pathLst>
                <a:path w="14" h="6">
                  <a:moveTo>
                    <a:pt x="0" y="6"/>
                  </a:moveTo>
                  <a:cubicBezTo>
                    <a:pt x="5" y="4"/>
                    <a:pt x="10" y="2"/>
                    <a:pt x="14" y="0"/>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149" name="Freeform 33">
              <a:extLst>
                <a:ext uri="{FF2B5EF4-FFF2-40B4-BE49-F238E27FC236}">
                  <a16:creationId xmlns:a16="http://schemas.microsoft.com/office/drawing/2014/main" id="{B1A74004-849A-4544-A20A-524A6C3A7EE2}"/>
                </a:ext>
              </a:extLst>
            </p:cNvPr>
            <p:cNvSpPr>
              <a:spLocks/>
            </p:cNvSpPr>
            <p:nvPr userDrawn="1"/>
          </p:nvSpPr>
          <p:spPr bwMode="auto">
            <a:xfrm>
              <a:off x="12409488" y="1316038"/>
              <a:ext cx="4762" cy="68263"/>
            </a:xfrm>
            <a:custGeom>
              <a:avLst/>
              <a:gdLst>
                <a:gd name="T0" fmla="*/ 1 w 1"/>
                <a:gd name="T1" fmla="*/ 0 h 18"/>
                <a:gd name="T2" fmla="*/ 0 w 1"/>
                <a:gd name="T3" fmla="*/ 18 h 18"/>
              </a:gdLst>
              <a:ahLst/>
              <a:cxnLst>
                <a:cxn ang="0">
                  <a:pos x="T0" y="T1"/>
                </a:cxn>
                <a:cxn ang="0">
                  <a:pos x="T2" y="T3"/>
                </a:cxn>
              </a:cxnLst>
              <a:rect l="0" t="0" r="r" b="b"/>
              <a:pathLst>
                <a:path w="1" h="18">
                  <a:moveTo>
                    <a:pt x="1" y="0"/>
                  </a:moveTo>
                  <a:cubicBezTo>
                    <a:pt x="0" y="6"/>
                    <a:pt x="0" y="12"/>
                    <a:pt x="0" y="18"/>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150" name="Freeform 34">
              <a:extLst>
                <a:ext uri="{FF2B5EF4-FFF2-40B4-BE49-F238E27FC236}">
                  <a16:creationId xmlns:a16="http://schemas.microsoft.com/office/drawing/2014/main" id="{4B756AE9-5123-4C9F-8AAC-3FCAA94B7B84}"/>
                </a:ext>
              </a:extLst>
            </p:cNvPr>
            <p:cNvSpPr>
              <a:spLocks/>
            </p:cNvSpPr>
            <p:nvPr userDrawn="1"/>
          </p:nvSpPr>
          <p:spPr bwMode="auto">
            <a:xfrm>
              <a:off x="12368213" y="1606550"/>
              <a:ext cx="11112" cy="60325"/>
            </a:xfrm>
            <a:custGeom>
              <a:avLst/>
              <a:gdLst>
                <a:gd name="T0" fmla="*/ 3 w 3"/>
                <a:gd name="T1" fmla="*/ 0 h 16"/>
                <a:gd name="T2" fmla="*/ 0 w 3"/>
                <a:gd name="T3" fmla="*/ 16 h 16"/>
              </a:gdLst>
              <a:ahLst/>
              <a:cxnLst>
                <a:cxn ang="0">
                  <a:pos x="T0" y="T1"/>
                </a:cxn>
                <a:cxn ang="0">
                  <a:pos x="T2" y="T3"/>
                </a:cxn>
              </a:cxnLst>
              <a:rect l="0" t="0" r="r" b="b"/>
              <a:pathLst>
                <a:path w="3" h="16">
                  <a:moveTo>
                    <a:pt x="3" y="0"/>
                  </a:moveTo>
                  <a:cubicBezTo>
                    <a:pt x="2" y="5"/>
                    <a:pt x="1" y="11"/>
                    <a:pt x="0" y="16"/>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151" name="Freeform 35">
              <a:extLst>
                <a:ext uri="{FF2B5EF4-FFF2-40B4-BE49-F238E27FC236}">
                  <a16:creationId xmlns:a16="http://schemas.microsoft.com/office/drawing/2014/main" id="{2121E475-41F5-45A9-9F07-B311912A4F88}"/>
                </a:ext>
              </a:extLst>
            </p:cNvPr>
            <p:cNvSpPr>
              <a:spLocks/>
            </p:cNvSpPr>
            <p:nvPr userDrawn="1"/>
          </p:nvSpPr>
          <p:spPr bwMode="auto">
            <a:xfrm>
              <a:off x="10023475" y="310356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152" name="Freeform 36">
              <a:extLst>
                <a:ext uri="{FF2B5EF4-FFF2-40B4-BE49-F238E27FC236}">
                  <a16:creationId xmlns:a16="http://schemas.microsoft.com/office/drawing/2014/main" id="{6C639B30-5345-4CF0-B746-E448C3DA1514}"/>
                </a:ext>
              </a:extLst>
            </p:cNvPr>
            <p:cNvSpPr>
              <a:spLocks/>
            </p:cNvSpPr>
            <p:nvPr userDrawn="1"/>
          </p:nvSpPr>
          <p:spPr bwMode="auto">
            <a:xfrm>
              <a:off x="8848725" y="260350"/>
              <a:ext cx="1349375" cy="1855788"/>
            </a:xfrm>
            <a:custGeom>
              <a:avLst/>
              <a:gdLst>
                <a:gd name="T0" fmla="*/ 183 w 357"/>
                <a:gd name="T1" fmla="*/ 376 h 487"/>
                <a:gd name="T2" fmla="*/ 354 w 357"/>
                <a:gd name="T3" fmla="*/ 487 h 487"/>
                <a:gd name="T4" fmla="*/ 357 w 357"/>
                <a:gd name="T5" fmla="*/ 472 h 487"/>
                <a:gd name="T6" fmla="*/ 48 w 357"/>
                <a:gd name="T7" fmla="*/ 85 h 487"/>
                <a:gd name="T8" fmla="*/ 9 w 357"/>
                <a:gd name="T9" fmla="*/ 0 h 487"/>
                <a:gd name="T10" fmla="*/ 0 w 357"/>
                <a:gd name="T11" fmla="*/ 15 h 487"/>
                <a:gd name="T12" fmla="*/ 34 w 357"/>
                <a:gd name="T13" fmla="*/ 91 h 487"/>
                <a:gd name="T14" fmla="*/ 183 w 357"/>
                <a:gd name="T15" fmla="*/ 376 h 4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7" h="487">
                  <a:moveTo>
                    <a:pt x="183" y="376"/>
                  </a:moveTo>
                  <a:cubicBezTo>
                    <a:pt x="233" y="435"/>
                    <a:pt x="290" y="472"/>
                    <a:pt x="354" y="487"/>
                  </a:cubicBezTo>
                  <a:cubicBezTo>
                    <a:pt x="357" y="472"/>
                    <a:pt x="357" y="472"/>
                    <a:pt x="357" y="472"/>
                  </a:cubicBezTo>
                  <a:cubicBezTo>
                    <a:pt x="195" y="434"/>
                    <a:pt x="113" y="256"/>
                    <a:pt x="48" y="85"/>
                  </a:cubicBezTo>
                  <a:cubicBezTo>
                    <a:pt x="36" y="55"/>
                    <a:pt x="23" y="27"/>
                    <a:pt x="9" y="0"/>
                  </a:cubicBezTo>
                  <a:cubicBezTo>
                    <a:pt x="6" y="5"/>
                    <a:pt x="3" y="10"/>
                    <a:pt x="0" y="15"/>
                  </a:cubicBezTo>
                  <a:cubicBezTo>
                    <a:pt x="12" y="39"/>
                    <a:pt x="24" y="64"/>
                    <a:pt x="34" y="91"/>
                  </a:cubicBezTo>
                  <a:cubicBezTo>
                    <a:pt x="70" y="186"/>
                    <a:pt x="114" y="294"/>
                    <a:pt x="183" y="376"/>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153" name="Freeform 37">
              <a:extLst>
                <a:ext uri="{FF2B5EF4-FFF2-40B4-BE49-F238E27FC236}">
                  <a16:creationId xmlns:a16="http://schemas.microsoft.com/office/drawing/2014/main" id="{6D87D914-3B37-48BA-AE25-6C856025EF66}"/>
                </a:ext>
              </a:extLst>
            </p:cNvPr>
            <p:cNvSpPr>
              <a:spLocks/>
            </p:cNvSpPr>
            <p:nvPr userDrawn="1"/>
          </p:nvSpPr>
          <p:spPr bwMode="auto">
            <a:xfrm>
              <a:off x="10814050" y="1865313"/>
              <a:ext cx="1312862" cy="446088"/>
            </a:xfrm>
            <a:custGeom>
              <a:avLst/>
              <a:gdLst>
                <a:gd name="T0" fmla="*/ 244 w 347"/>
                <a:gd name="T1" fmla="*/ 30 h 117"/>
                <a:gd name="T2" fmla="*/ 39 w 347"/>
                <a:gd name="T3" fmla="*/ 34 h 117"/>
                <a:gd name="T4" fmla="*/ 0 w 347"/>
                <a:gd name="T5" fmla="*/ 44 h 117"/>
                <a:gd name="T6" fmla="*/ 3 w 347"/>
                <a:gd name="T7" fmla="*/ 59 h 117"/>
                <a:gd name="T8" fmla="*/ 43 w 347"/>
                <a:gd name="T9" fmla="*/ 49 h 117"/>
                <a:gd name="T10" fmla="*/ 238 w 347"/>
                <a:gd name="T11" fmla="*/ 45 h 117"/>
                <a:gd name="T12" fmla="*/ 339 w 347"/>
                <a:gd name="T13" fmla="*/ 117 h 117"/>
                <a:gd name="T14" fmla="*/ 347 w 347"/>
                <a:gd name="T15" fmla="*/ 104 h 117"/>
                <a:gd name="T16" fmla="*/ 244 w 347"/>
                <a:gd name="T17" fmla="*/ 3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7" h="117">
                  <a:moveTo>
                    <a:pt x="244" y="30"/>
                  </a:moveTo>
                  <a:cubicBezTo>
                    <a:pt x="166" y="0"/>
                    <a:pt x="104" y="17"/>
                    <a:pt x="39" y="34"/>
                  </a:cubicBezTo>
                  <a:cubicBezTo>
                    <a:pt x="27" y="38"/>
                    <a:pt x="14" y="41"/>
                    <a:pt x="0" y="44"/>
                  </a:cubicBezTo>
                  <a:cubicBezTo>
                    <a:pt x="3" y="59"/>
                    <a:pt x="3" y="59"/>
                    <a:pt x="3" y="59"/>
                  </a:cubicBezTo>
                  <a:cubicBezTo>
                    <a:pt x="17" y="56"/>
                    <a:pt x="30" y="52"/>
                    <a:pt x="43" y="49"/>
                  </a:cubicBezTo>
                  <a:cubicBezTo>
                    <a:pt x="109" y="31"/>
                    <a:pt x="165" y="16"/>
                    <a:pt x="238" y="45"/>
                  </a:cubicBezTo>
                  <a:cubicBezTo>
                    <a:pt x="280" y="61"/>
                    <a:pt x="312" y="86"/>
                    <a:pt x="339" y="117"/>
                  </a:cubicBezTo>
                  <a:cubicBezTo>
                    <a:pt x="342" y="113"/>
                    <a:pt x="345" y="108"/>
                    <a:pt x="347" y="104"/>
                  </a:cubicBezTo>
                  <a:cubicBezTo>
                    <a:pt x="320" y="73"/>
                    <a:pt x="287" y="47"/>
                    <a:pt x="244" y="3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154" name="Freeform 38">
              <a:extLst>
                <a:ext uri="{FF2B5EF4-FFF2-40B4-BE49-F238E27FC236}">
                  <a16:creationId xmlns:a16="http://schemas.microsoft.com/office/drawing/2014/main" id="{5752EAAE-347D-4FC0-A6B8-52548EECD8EB}"/>
                </a:ext>
              </a:extLst>
            </p:cNvPr>
            <p:cNvSpPr>
              <a:spLocks/>
            </p:cNvSpPr>
            <p:nvPr userDrawn="1"/>
          </p:nvSpPr>
          <p:spPr bwMode="auto">
            <a:xfrm>
              <a:off x="10288588" y="-658813"/>
              <a:ext cx="2022475" cy="1289050"/>
            </a:xfrm>
            <a:custGeom>
              <a:avLst/>
              <a:gdLst>
                <a:gd name="T0" fmla="*/ 357 w 535"/>
                <a:gd name="T1" fmla="*/ 211 h 338"/>
                <a:gd name="T2" fmla="*/ 272 w 535"/>
                <a:gd name="T3" fmla="*/ 175 h 338"/>
                <a:gd name="T4" fmla="*/ 120 w 535"/>
                <a:gd name="T5" fmla="*/ 104 h 338"/>
                <a:gd name="T6" fmla="*/ 17 w 535"/>
                <a:gd name="T7" fmla="*/ 0 h 338"/>
                <a:gd name="T8" fmla="*/ 0 w 535"/>
                <a:gd name="T9" fmla="*/ 1 h 338"/>
                <a:gd name="T10" fmla="*/ 0 w 535"/>
                <a:gd name="T11" fmla="*/ 1 h 338"/>
                <a:gd name="T12" fmla="*/ 112 w 535"/>
                <a:gd name="T13" fmla="*/ 117 h 338"/>
                <a:gd name="T14" fmla="*/ 266 w 535"/>
                <a:gd name="T15" fmla="*/ 189 h 338"/>
                <a:gd name="T16" fmla="*/ 351 w 535"/>
                <a:gd name="T17" fmla="*/ 225 h 338"/>
                <a:gd name="T18" fmla="*/ 535 w 535"/>
                <a:gd name="T19" fmla="*/ 338 h 338"/>
                <a:gd name="T20" fmla="*/ 525 w 535"/>
                <a:gd name="T21" fmla="*/ 312 h 338"/>
                <a:gd name="T22" fmla="*/ 357 w 535"/>
                <a:gd name="T23" fmla="*/ 211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5" h="338">
                  <a:moveTo>
                    <a:pt x="357" y="211"/>
                  </a:moveTo>
                  <a:cubicBezTo>
                    <a:pt x="329" y="198"/>
                    <a:pt x="300" y="186"/>
                    <a:pt x="272" y="175"/>
                  </a:cubicBezTo>
                  <a:cubicBezTo>
                    <a:pt x="221" y="154"/>
                    <a:pt x="168" y="133"/>
                    <a:pt x="120" y="104"/>
                  </a:cubicBezTo>
                  <a:cubicBezTo>
                    <a:pt x="74" y="76"/>
                    <a:pt x="42" y="40"/>
                    <a:pt x="17" y="0"/>
                  </a:cubicBezTo>
                  <a:cubicBezTo>
                    <a:pt x="12" y="0"/>
                    <a:pt x="6" y="1"/>
                    <a:pt x="0" y="1"/>
                  </a:cubicBezTo>
                  <a:cubicBezTo>
                    <a:pt x="0" y="1"/>
                    <a:pt x="0" y="1"/>
                    <a:pt x="0" y="1"/>
                  </a:cubicBezTo>
                  <a:cubicBezTo>
                    <a:pt x="27" y="46"/>
                    <a:pt x="61" y="86"/>
                    <a:pt x="112" y="117"/>
                  </a:cubicBezTo>
                  <a:cubicBezTo>
                    <a:pt x="161" y="147"/>
                    <a:pt x="214" y="168"/>
                    <a:pt x="266" y="189"/>
                  </a:cubicBezTo>
                  <a:cubicBezTo>
                    <a:pt x="294" y="200"/>
                    <a:pt x="323" y="212"/>
                    <a:pt x="351" y="225"/>
                  </a:cubicBezTo>
                  <a:cubicBezTo>
                    <a:pt x="415" y="254"/>
                    <a:pt x="476" y="295"/>
                    <a:pt x="535" y="338"/>
                  </a:cubicBezTo>
                  <a:cubicBezTo>
                    <a:pt x="532" y="329"/>
                    <a:pt x="529" y="321"/>
                    <a:pt x="525" y="312"/>
                  </a:cubicBezTo>
                  <a:cubicBezTo>
                    <a:pt x="471" y="274"/>
                    <a:pt x="416" y="238"/>
                    <a:pt x="357" y="21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155" name="Freeform 39">
              <a:extLst>
                <a:ext uri="{FF2B5EF4-FFF2-40B4-BE49-F238E27FC236}">
                  <a16:creationId xmlns:a16="http://schemas.microsoft.com/office/drawing/2014/main" id="{3B614FC0-A2D5-4BEE-9CCD-7E235CBCC7DE}"/>
                </a:ext>
              </a:extLst>
            </p:cNvPr>
            <p:cNvSpPr>
              <a:spLocks/>
            </p:cNvSpPr>
            <p:nvPr userDrawn="1"/>
          </p:nvSpPr>
          <p:spPr bwMode="auto">
            <a:xfrm>
              <a:off x="8780463" y="2052638"/>
              <a:ext cx="1304925" cy="742950"/>
            </a:xfrm>
            <a:custGeom>
              <a:avLst/>
              <a:gdLst>
                <a:gd name="T0" fmla="*/ 345 w 345"/>
                <a:gd name="T1" fmla="*/ 180 h 195"/>
                <a:gd name="T2" fmla="*/ 0 w 345"/>
                <a:gd name="T3" fmla="*/ 0 h 195"/>
                <a:gd name="T4" fmla="*/ 18 w 345"/>
                <a:gd name="T5" fmla="*/ 36 h 195"/>
                <a:gd name="T6" fmla="*/ 343 w 345"/>
                <a:gd name="T7" fmla="*/ 195 h 195"/>
                <a:gd name="T8" fmla="*/ 345 w 345"/>
                <a:gd name="T9" fmla="*/ 180 h 195"/>
              </a:gdLst>
              <a:ahLst/>
              <a:cxnLst>
                <a:cxn ang="0">
                  <a:pos x="T0" y="T1"/>
                </a:cxn>
                <a:cxn ang="0">
                  <a:pos x="T2" y="T3"/>
                </a:cxn>
                <a:cxn ang="0">
                  <a:pos x="T4" y="T5"/>
                </a:cxn>
                <a:cxn ang="0">
                  <a:pos x="T6" y="T7"/>
                </a:cxn>
                <a:cxn ang="0">
                  <a:pos x="T8" y="T9"/>
                </a:cxn>
              </a:cxnLst>
              <a:rect l="0" t="0" r="r" b="b"/>
              <a:pathLst>
                <a:path w="345" h="195">
                  <a:moveTo>
                    <a:pt x="345" y="180"/>
                  </a:moveTo>
                  <a:cubicBezTo>
                    <a:pt x="229" y="144"/>
                    <a:pt x="75" y="74"/>
                    <a:pt x="0" y="0"/>
                  </a:cubicBezTo>
                  <a:cubicBezTo>
                    <a:pt x="6" y="13"/>
                    <a:pt x="12" y="25"/>
                    <a:pt x="18" y="36"/>
                  </a:cubicBezTo>
                  <a:cubicBezTo>
                    <a:pt x="102" y="102"/>
                    <a:pt x="237" y="163"/>
                    <a:pt x="343" y="195"/>
                  </a:cubicBezTo>
                  <a:lnTo>
                    <a:pt x="345" y="18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156" name="Freeform 40">
              <a:extLst>
                <a:ext uri="{FF2B5EF4-FFF2-40B4-BE49-F238E27FC236}">
                  <a16:creationId xmlns:a16="http://schemas.microsoft.com/office/drawing/2014/main" id="{E858355F-AF31-43A4-8C7F-DFD6463CC31D}"/>
                </a:ext>
              </a:extLst>
            </p:cNvPr>
            <p:cNvSpPr>
              <a:spLocks/>
            </p:cNvSpPr>
            <p:nvPr userDrawn="1"/>
          </p:nvSpPr>
          <p:spPr bwMode="auto">
            <a:xfrm>
              <a:off x="10950575" y="2844800"/>
              <a:ext cx="407987" cy="152400"/>
            </a:xfrm>
            <a:custGeom>
              <a:avLst/>
              <a:gdLst>
                <a:gd name="T0" fmla="*/ 0 w 108"/>
                <a:gd name="T1" fmla="*/ 0 h 40"/>
                <a:gd name="T2" fmla="*/ 3 w 108"/>
                <a:gd name="T3" fmla="*/ 15 h 40"/>
                <a:gd name="T4" fmla="*/ 78 w 108"/>
                <a:gd name="T5" fmla="*/ 33 h 40"/>
                <a:gd name="T6" fmla="*/ 92 w 108"/>
                <a:gd name="T7" fmla="*/ 40 h 40"/>
                <a:gd name="T8" fmla="*/ 108 w 108"/>
                <a:gd name="T9" fmla="*/ 32 h 40"/>
                <a:gd name="T10" fmla="*/ 84 w 108"/>
                <a:gd name="T11" fmla="*/ 19 h 40"/>
                <a:gd name="T12" fmla="*/ 0 w 108"/>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108" h="40">
                  <a:moveTo>
                    <a:pt x="0" y="0"/>
                  </a:moveTo>
                  <a:cubicBezTo>
                    <a:pt x="3" y="15"/>
                    <a:pt x="3" y="15"/>
                    <a:pt x="3" y="15"/>
                  </a:cubicBezTo>
                  <a:cubicBezTo>
                    <a:pt x="29" y="18"/>
                    <a:pt x="55" y="23"/>
                    <a:pt x="78" y="33"/>
                  </a:cubicBezTo>
                  <a:cubicBezTo>
                    <a:pt x="83" y="35"/>
                    <a:pt x="87" y="37"/>
                    <a:pt x="92" y="40"/>
                  </a:cubicBezTo>
                  <a:cubicBezTo>
                    <a:pt x="97" y="37"/>
                    <a:pt x="102" y="35"/>
                    <a:pt x="108" y="32"/>
                  </a:cubicBezTo>
                  <a:cubicBezTo>
                    <a:pt x="100" y="27"/>
                    <a:pt x="93" y="23"/>
                    <a:pt x="84" y="19"/>
                  </a:cubicBezTo>
                  <a:cubicBezTo>
                    <a:pt x="58" y="7"/>
                    <a:pt x="29" y="2"/>
                    <a:pt x="0"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157" name="Freeform 41">
              <a:extLst>
                <a:ext uri="{FF2B5EF4-FFF2-40B4-BE49-F238E27FC236}">
                  <a16:creationId xmlns:a16="http://schemas.microsoft.com/office/drawing/2014/main" id="{82BBAF7C-7A58-49B0-9653-E2DD1B8654C5}"/>
                </a:ext>
              </a:extLst>
            </p:cNvPr>
            <p:cNvSpPr>
              <a:spLocks/>
            </p:cNvSpPr>
            <p:nvPr userDrawn="1"/>
          </p:nvSpPr>
          <p:spPr bwMode="auto">
            <a:xfrm>
              <a:off x="10636250" y="-661988"/>
              <a:ext cx="1308100" cy="655638"/>
            </a:xfrm>
            <a:custGeom>
              <a:avLst/>
              <a:gdLst>
                <a:gd name="T0" fmla="*/ 316 w 346"/>
                <a:gd name="T1" fmla="*/ 140 h 172"/>
                <a:gd name="T2" fmla="*/ 129 w 346"/>
                <a:gd name="T3" fmla="*/ 76 h 172"/>
                <a:gd name="T4" fmla="*/ 20 w 346"/>
                <a:gd name="T5" fmla="*/ 2 h 172"/>
                <a:gd name="T6" fmla="*/ 0 w 346"/>
                <a:gd name="T7" fmla="*/ 0 h 172"/>
                <a:gd name="T8" fmla="*/ 125 w 346"/>
                <a:gd name="T9" fmla="*/ 90 h 172"/>
                <a:gd name="T10" fmla="*/ 346 w 346"/>
                <a:gd name="T11" fmla="*/ 172 h 172"/>
                <a:gd name="T12" fmla="*/ 316 w 346"/>
                <a:gd name="T13" fmla="*/ 140 h 172"/>
              </a:gdLst>
              <a:ahLst/>
              <a:cxnLst>
                <a:cxn ang="0">
                  <a:pos x="T0" y="T1"/>
                </a:cxn>
                <a:cxn ang="0">
                  <a:pos x="T2" y="T3"/>
                </a:cxn>
                <a:cxn ang="0">
                  <a:pos x="T4" y="T5"/>
                </a:cxn>
                <a:cxn ang="0">
                  <a:pos x="T6" y="T7"/>
                </a:cxn>
                <a:cxn ang="0">
                  <a:pos x="T8" y="T9"/>
                </a:cxn>
                <a:cxn ang="0">
                  <a:pos x="T10" y="T11"/>
                </a:cxn>
                <a:cxn ang="0">
                  <a:pos x="T12" y="T13"/>
                </a:cxn>
              </a:cxnLst>
              <a:rect l="0" t="0" r="r" b="b"/>
              <a:pathLst>
                <a:path w="346" h="172">
                  <a:moveTo>
                    <a:pt x="316" y="140"/>
                  </a:moveTo>
                  <a:cubicBezTo>
                    <a:pt x="267" y="118"/>
                    <a:pt x="207" y="97"/>
                    <a:pt x="129" y="76"/>
                  </a:cubicBezTo>
                  <a:cubicBezTo>
                    <a:pt x="81" y="63"/>
                    <a:pt x="47" y="36"/>
                    <a:pt x="20" y="2"/>
                  </a:cubicBezTo>
                  <a:cubicBezTo>
                    <a:pt x="13" y="1"/>
                    <a:pt x="6" y="0"/>
                    <a:pt x="0" y="0"/>
                  </a:cubicBezTo>
                  <a:cubicBezTo>
                    <a:pt x="30" y="42"/>
                    <a:pt x="68" y="75"/>
                    <a:pt x="125" y="90"/>
                  </a:cubicBezTo>
                  <a:cubicBezTo>
                    <a:pt x="223" y="117"/>
                    <a:pt x="292" y="143"/>
                    <a:pt x="346" y="172"/>
                  </a:cubicBezTo>
                  <a:cubicBezTo>
                    <a:pt x="337" y="161"/>
                    <a:pt x="327" y="150"/>
                    <a:pt x="316" y="14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158" name="Freeform 42">
              <a:extLst>
                <a:ext uri="{FF2B5EF4-FFF2-40B4-BE49-F238E27FC236}">
                  <a16:creationId xmlns:a16="http://schemas.microsoft.com/office/drawing/2014/main" id="{5FDFE25C-1C36-4116-A337-ED7B51BB1FD9}"/>
                </a:ext>
              </a:extLst>
            </p:cNvPr>
            <p:cNvSpPr>
              <a:spLocks/>
            </p:cNvSpPr>
            <p:nvPr userDrawn="1"/>
          </p:nvSpPr>
          <p:spPr bwMode="auto">
            <a:xfrm>
              <a:off x="10920413" y="2635250"/>
              <a:ext cx="668337" cy="228600"/>
            </a:xfrm>
            <a:custGeom>
              <a:avLst/>
              <a:gdLst>
                <a:gd name="T0" fmla="*/ 4 w 177"/>
                <a:gd name="T1" fmla="*/ 5 h 60"/>
                <a:gd name="T2" fmla="*/ 0 w 177"/>
                <a:gd name="T3" fmla="*/ 5 h 60"/>
                <a:gd name="T4" fmla="*/ 2 w 177"/>
                <a:gd name="T5" fmla="*/ 20 h 60"/>
                <a:gd name="T6" fmla="*/ 5 w 177"/>
                <a:gd name="T7" fmla="*/ 20 h 60"/>
                <a:gd name="T8" fmla="*/ 164 w 177"/>
                <a:gd name="T9" fmla="*/ 60 h 60"/>
                <a:gd name="T10" fmla="*/ 177 w 177"/>
                <a:gd name="T11" fmla="*/ 51 h 60"/>
                <a:gd name="T12" fmla="*/ 4 w 177"/>
                <a:gd name="T13" fmla="*/ 5 h 60"/>
              </a:gdLst>
              <a:ahLst/>
              <a:cxnLst>
                <a:cxn ang="0">
                  <a:pos x="T0" y="T1"/>
                </a:cxn>
                <a:cxn ang="0">
                  <a:pos x="T2" y="T3"/>
                </a:cxn>
                <a:cxn ang="0">
                  <a:pos x="T4" y="T5"/>
                </a:cxn>
                <a:cxn ang="0">
                  <a:pos x="T6" y="T7"/>
                </a:cxn>
                <a:cxn ang="0">
                  <a:pos x="T8" y="T9"/>
                </a:cxn>
                <a:cxn ang="0">
                  <a:pos x="T10" y="T11"/>
                </a:cxn>
                <a:cxn ang="0">
                  <a:pos x="T12" y="T13"/>
                </a:cxn>
              </a:cxnLst>
              <a:rect l="0" t="0" r="r" b="b"/>
              <a:pathLst>
                <a:path w="177" h="60">
                  <a:moveTo>
                    <a:pt x="4" y="5"/>
                  </a:moveTo>
                  <a:cubicBezTo>
                    <a:pt x="3" y="5"/>
                    <a:pt x="1" y="5"/>
                    <a:pt x="0" y="5"/>
                  </a:cubicBezTo>
                  <a:cubicBezTo>
                    <a:pt x="2" y="20"/>
                    <a:pt x="2" y="20"/>
                    <a:pt x="2" y="20"/>
                  </a:cubicBezTo>
                  <a:cubicBezTo>
                    <a:pt x="3" y="20"/>
                    <a:pt x="4" y="20"/>
                    <a:pt x="5" y="20"/>
                  </a:cubicBezTo>
                  <a:cubicBezTo>
                    <a:pt x="70" y="17"/>
                    <a:pt x="120" y="15"/>
                    <a:pt x="164" y="60"/>
                  </a:cubicBezTo>
                  <a:cubicBezTo>
                    <a:pt x="169" y="57"/>
                    <a:pt x="173" y="54"/>
                    <a:pt x="177" y="51"/>
                  </a:cubicBezTo>
                  <a:cubicBezTo>
                    <a:pt x="127" y="0"/>
                    <a:pt x="70" y="2"/>
                    <a:pt x="4" y="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159" name="Freeform 43">
              <a:extLst>
                <a:ext uri="{FF2B5EF4-FFF2-40B4-BE49-F238E27FC236}">
                  <a16:creationId xmlns:a16="http://schemas.microsoft.com/office/drawing/2014/main" id="{12E37C0C-2829-459F-A659-EA0CCFF4D50B}"/>
                </a:ext>
              </a:extLst>
            </p:cNvPr>
            <p:cNvSpPr>
              <a:spLocks/>
            </p:cNvSpPr>
            <p:nvPr userDrawn="1"/>
          </p:nvSpPr>
          <p:spPr bwMode="auto">
            <a:xfrm>
              <a:off x="8636000" y="1598613"/>
              <a:ext cx="1474787" cy="1036638"/>
            </a:xfrm>
            <a:custGeom>
              <a:avLst/>
              <a:gdLst>
                <a:gd name="T0" fmla="*/ 388 w 390"/>
                <a:gd name="T1" fmla="*/ 272 h 272"/>
                <a:gd name="T2" fmla="*/ 390 w 390"/>
                <a:gd name="T3" fmla="*/ 257 h 272"/>
                <a:gd name="T4" fmla="*/ 0 w 390"/>
                <a:gd name="T5" fmla="*/ 0 h 272"/>
                <a:gd name="T6" fmla="*/ 7 w 390"/>
                <a:gd name="T7" fmla="*/ 31 h 272"/>
                <a:gd name="T8" fmla="*/ 388 w 390"/>
                <a:gd name="T9" fmla="*/ 272 h 272"/>
              </a:gdLst>
              <a:ahLst/>
              <a:cxnLst>
                <a:cxn ang="0">
                  <a:pos x="T0" y="T1"/>
                </a:cxn>
                <a:cxn ang="0">
                  <a:pos x="T2" y="T3"/>
                </a:cxn>
                <a:cxn ang="0">
                  <a:pos x="T4" y="T5"/>
                </a:cxn>
                <a:cxn ang="0">
                  <a:pos x="T6" y="T7"/>
                </a:cxn>
                <a:cxn ang="0">
                  <a:pos x="T8" y="T9"/>
                </a:cxn>
              </a:cxnLst>
              <a:rect l="0" t="0" r="r" b="b"/>
              <a:pathLst>
                <a:path w="390" h="272">
                  <a:moveTo>
                    <a:pt x="388" y="272"/>
                  </a:moveTo>
                  <a:cubicBezTo>
                    <a:pt x="390" y="257"/>
                    <a:pt x="390" y="257"/>
                    <a:pt x="390" y="257"/>
                  </a:cubicBezTo>
                  <a:cubicBezTo>
                    <a:pt x="221" y="202"/>
                    <a:pt x="78" y="98"/>
                    <a:pt x="0" y="0"/>
                  </a:cubicBezTo>
                  <a:cubicBezTo>
                    <a:pt x="2" y="11"/>
                    <a:pt x="4" y="21"/>
                    <a:pt x="7" y="31"/>
                  </a:cubicBezTo>
                  <a:cubicBezTo>
                    <a:pt x="90" y="125"/>
                    <a:pt x="228" y="221"/>
                    <a:pt x="388" y="272"/>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160" name="Freeform 44">
              <a:extLst>
                <a:ext uri="{FF2B5EF4-FFF2-40B4-BE49-F238E27FC236}">
                  <a16:creationId xmlns:a16="http://schemas.microsoft.com/office/drawing/2014/main" id="{912FE883-4695-41E5-A358-4CEA637A4F03}"/>
                </a:ext>
              </a:extLst>
            </p:cNvPr>
            <p:cNvSpPr>
              <a:spLocks/>
            </p:cNvSpPr>
            <p:nvPr userDrawn="1"/>
          </p:nvSpPr>
          <p:spPr bwMode="auto">
            <a:xfrm>
              <a:off x="10709275" y="1323975"/>
              <a:ext cx="1614487" cy="576263"/>
            </a:xfrm>
            <a:custGeom>
              <a:avLst/>
              <a:gdLst>
                <a:gd name="T0" fmla="*/ 30 w 427"/>
                <a:gd name="T1" fmla="*/ 16 h 151"/>
                <a:gd name="T2" fmla="*/ 0 w 427"/>
                <a:gd name="T3" fmla="*/ 20 h 151"/>
                <a:gd name="T4" fmla="*/ 3 w 427"/>
                <a:gd name="T5" fmla="*/ 35 h 151"/>
                <a:gd name="T6" fmla="*/ 32 w 427"/>
                <a:gd name="T7" fmla="*/ 31 h 151"/>
                <a:gd name="T8" fmla="*/ 208 w 427"/>
                <a:gd name="T9" fmla="*/ 32 h 151"/>
                <a:gd name="T10" fmla="*/ 421 w 427"/>
                <a:gd name="T11" fmla="*/ 151 h 151"/>
                <a:gd name="T12" fmla="*/ 427 w 427"/>
                <a:gd name="T13" fmla="*/ 135 h 151"/>
                <a:gd name="T14" fmla="*/ 212 w 427"/>
                <a:gd name="T15" fmla="*/ 18 h 151"/>
                <a:gd name="T16" fmla="*/ 30 w 427"/>
                <a:gd name="T17" fmla="*/ 16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7" h="151">
                  <a:moveTo>
                    <a:pt x="30" y="16"/>
                  </a:moveTo>
                  <a:cubicBezTo>
                    <a:pt x="20" y="17"/>
                    <a:pt x="10" y="19"/>
                    <a:pt x="0" y="20"/>
                  </a:cubicBezTo>
                  <a:cubicBezTo>
                    <a:pt x="3" y="35"/>
                    <a:pt x="3" y="35"/>
                    <a:pt x="3" y="35"/>
                  </a:cubicBezTo>
                  <a:cubicBezTo>
                    <a:pt x="12" y="34"/>
                    <a:pt x="22" y="32"/>
                    <a:pt x="32" y="31"/>
                  </a:cubicBezTo>
                  <a:cubicBezTo>
                    <a:pt x="87" y="23"/>
                    <a:pt x="144" y="15"/>
                    <a:pt x="208" y="32"/>
                  </a:cubicBezTo>
                  <a:cubicBezTo>
                    <a:pt x="304" y="58"/>
                    <a:pt x="369" y="100"/>
                    <a:pt x="421" y="151"/>
                  </a:cubicBezTo>
                  <a:cubicBezTo>
                    <a:pt x="423" y="146"/>
                    <a:pt x="425" y="140"/>
                    <a:pt x="427" y="135"/>
                  </a:cubicBezTo>
                  <a:cubicBezTo>
                    <a:pt x="374" y="85"/>
                    <a:pt x="308" y="43"/>
                    <a:pt x="212" y="18"/>
                  </a:cubicBezTo>
                  <a:cubicBezTo>
                    <a:pt x="145" y="0"/>
                    <a:pt x="87" y="8"/>
                    <a:pt x="30" y="16"/>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161" name="Freeform 45">
              <a:extLst>
                <a:ext uri="{FF2B5EF4-FFF2-40B4-BE49-F238E27FC236}">
                  <a16:creationId xmlns:a16="http://schemas.microsoft.com/office/drawing/2014/main" id="{E8925619-8005-4BF7-9ECB-C7AA0E740356}"/>
                </a:ext>
              </a:extLst>
            </p:cNvPr>
            <p:cNvSpPr>
              <a:spLocks/>
            </p:cNvSpPr>
            <p:nvPr userDrawn="1"/>
          </p:nvSpPr>
          <p:spPr bwMode="auto">
            <a:xfrm>
              <a:off x="9271000" y="-242888"/>
              <a:ext cx="1036637" cy="1689100"/>
            </a:xfrm>
            <a:custGeom>
              <a:avLst/>
              <a:gdLst>
                <a:gd name="T0" fmla="*/ 271 w 274"/>
                <a:gd name="T1" fmla="*/ 443 h 443"/>
                <a:gd name="T2" fmla="*/ 274 w 274"/>
                <a:gd name="T3" fmla="*/ 428 h 443"/>
                <a:gd name="T4" fmla="*/ 109 w 274"/>
                <a:gd name="T5" fmla="*/ 209 h 443"/>
                <a:gd name="T6" fmla="*/ 12 w 274"/>
                <a:gd name="T7" fmla="*/ 0 h 443"/>
                <a:gd name="T8" fmla="*/ 0 w 274"/>
                <a:gd name="T9" fmla="*/ 10 h 443"/>
                <a:gd name="T10" fmla="*/ 94 w 274"/>
                <a:gd name="T11" fmla="*/ 214 h 443"/>
                <a:gd name="T12" fmla="*/ 271 w 274"/>
                <a:gd name="T13" fmla="*/ 443 h 443"/>
              </a:gdLst>
              <a:ahLst/>
              <a:cxnLst>
                <a:cxn ang="0">
                  <a:pos x="T0" y="T1"/>
                </a:cxn>
                <a:cxn ang="0">
                  <a:pos x="T2" y="T3"/>
                </a:cxn>
                <a:cxn ang="0">
                  <a:pos x="T4" y="T5"/>
                </a:cxn>
                <a:cxn ang="0">
                  <a:pos x="T6" y="T7"/>
                </a:cxn>
                <a:cxn ang="0">
                  <a:pos x="T8" y="T9"/>
                </a:cxn>
                <a:cxn ang="0">
                  <a:pos x="T10" y="T11"/>
                </a:cxn>
                <a:cxn ang="0">
                  <a:pos x="T12" y="T13"/>
                </a:cxn>
              </a:cxnLst>
              <a:rect l="0" t="0" r="r" b="b"/>
              <a:pathLst>
                <a:path w="274" h="443">
                  <a:moveTo>
                    <a:pt x="271" y="443"/>
                  </a:moveTo>
                  <a:cubicBezTo>
                    <a:pt x="274" y="428"/>
                    <a:pt x="274" y="428"/>
                    <a:pt x="274" y="428"/>
                  </a:cubicBezTo>
                  <a:cubicBezTo>
                    <a:pt x="182" y="403"/>
                    <a:pt x="124" y="254"/>
                    <a:pt x="109" y="209"/>
                  </a:cubicBezTo>
                  <a:cubicBezTo>
                    <a:pt x="79" y="122"/>
                    <a:pt x="41" y="50"/>
                    <a:pt x="12" y="0"/>
                  </a:cubicBezTo>
                  <a:cubicBezTo>
                    <a:pt x="8" y="3"/>
                    <a:pt x="4" y="7"/>
                    <a:pt x="0" y="10"/>
                  </a:cubicBezTo>
                  <a:cubicBezTo>
                    <a:pt x="29" y="60"/>
                    <a:pt x="65" y="129"/>
                    <a:pt x="94" y="214"/>
                  </a:cubicBezTo>
                  <a:cubicBezTo>
                    <a:pt x="111" y="261"/>
                    <a:pt x="171" y="417"/>
                    <a:pt x="271" y="443"/>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162" name="Freeform 46">
              <a:extLst>
                <a:ext uri="{FF2B5EF4-FFF2-40B4-BE49-F238E27FC236}">
                  <a16:creationId xmlns:a16="http://schemas.microsoft.com/office/drawing/2014/main" id="{E617E779-2AA3-4952-8063-0871271589AA}"/>
                </a:ext>
              </a:extLst>
            </p:cNvPr>
            <p:cNvSpPr>
              <a:spLocks/>
            </p:cNvSpPr>
            <p:nvPr userDrawn="1"/>
          </p:nvSpPr>
          <p:spPr bwMode="auto">
            <a:xfrm>
              <a:off x="9426575" y="2830513"/>
              <a:ext cx="609600" cy="273050"/>
            </a:xfrm>
            <a:custGeom>
              <a:avLst/>
              <a:gdLst>
                <a:gd name="T0" fmla="*/ 143 w 161"/>
                <a:gd name="T1" fmla="*/ 68 h 72"/>
                <a:gd name="T2" fmla="*/ 158 w 161"/>
                <a:gd name="T3" fmla="*/ 72 h 72"/>
                <a:gd name="T4" fmla="*/ 158 w 161"/>
                <a:gd name="T5" fmla="*/ 72 h 72"/>
                <a:gd name="T6" fmla="*/ 161 w 161"/>
                <a:gd name="T7" fmla="*/ 58 h 72"/>
                <a:gd name="T8" fmla="*/ 0 w 161"/>
                <a:gd name="T9" fmla="*/ 0 h 72"/>
                <a:gd name="T10" fmla="*/ 143 w 161"/>
                <a:gd name="T11" fmla="*/ 68 h 72"/>
              </a:gdLst>
              <a:ahLst/>
              <a:cxnLst>
                <a:cxn ang="0">
                  <a:pos x="T0" y="T1"/>
                </a:cxn>
                <a:cxn ang="0">
                  <a:pos x="T2" y="T3"/>
                </a:cxn>
                <a:cxn ang="0">
                  <a:pos x="T4" y="T5"/>
                </a:cxn>
                <a:cxn ang="0">
                  <a:pos x="T6" y="T7"/>
                </a:cxn>
                <a:cxn ang="0">
                  <a:pos x="T8" y="T9"/>
                </a:cxn>
                <a:cxn ang="0">
                  <a:pos x="T10" y="T11"/>
                </a:cxn>
              </a:cxnLst>
              <a:rect l="0" t="0" r="r" b="b"/>
              <a:pathLst>
                <a:path w="161" h="72">
                  <a:moveTo>
                    <a:pt x="143" y="68"/>
                  </a:moveTo>
                  <a:cubicBezTo>
                    <a:pt x="151" y="71"/>
                    <a:pt x="157" y="72"/>
                    <a:pt x="158" y="72"/>
                  </a:cubicBezTo>
                  <a:cubicBezTo>
                    <a:pt x="158" y="72"/>
                    <a:pt x="158" y="72"/>
                    <a:pt x="158" y="72"/>
                  </a:cubicBezTo>
                  <a:cubicBezTo>
                    <a:pt x="161" y="58"/>
                    <a:pt x="161" y="58"/>
                    <a:pt x="161" y="58"/>
                  </a:cubicBezTo>
                  <a:cubicBezTo>
                    <a:pt x="107" y="49"/>
                    <a:pt x="53" y="27"/>
                    <a:pt x="0" y="0"/>
                  </a:cubicBezTo>
                  <a:cubicBezTo>
                    <a:pt x="44" y="30"/>
                    <a:pt x="92" y="53"/>
                    <a:pt x="143" y="68"/>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163" name="Freeform 47">
              <a:extLst>
                <a:ext uri="{FF2B5EF4-FFF2-40B4-BE49-F238E27FC236}">
                  <a16:creationId xmlns:a16="http://schemas.microsoft.com/office/drawing/2014/main" id="{B3B3F779-EDC8-45FA-81CD-F33818A85ED2}"/>
                </a:ext>
              </a:extLst>
            </p:cNvPr>
            <p:cNvSpPr>
              <a:spLocks/>
            </p:cNvSpPr>
            <p:nvPr userDrawn="1"/>
          </p:nvSpPr>
          <p:spPr bwMode="auto">
            <a:xfrm>
              <a:off x="9015413" y="2436813"/>
              <a:ext cx="1042987" cy="522288"/>
            </a:xfrm>
            <a:custGeom>
              <a:avLst/>
              <a:gdLst>
                <a:gd name="T0" fmla="*/ 0 w 276"/>
                <a:gd name="T1" fmla="*/ 0 h 137"/>
                <a:gd name="T2" fmla="*/ 33 w 276"/>
                <a:gd name="T3" fmla="*/ 38 h 137"/>
                <a:gd name="T4" fmla="*/ 274 w 276"/>
                <a:gd name="T5" fmla="*/ 137 h 137"/>
                <a:gd name="T6" fmla="*/ 276 w 276"/>
                <a:gd name="T7" fmla="*/ 122 h 137"/>
                <a:gd name="T8" fmla="*/ 0 w 276"/>
                <a:gd name="T9" fmla="*/ 0 h 137"/>
              </a:gdLst>
              <a:ahLst/>
              <a:cxnLst>
                <a:cxn ang="0">
                  <a:pos x="T0" y="T1"/>
                </a:cxn>
                <a:cxn ang="0">
                  <a:pos x="T2" y="T3"/>
                </a:cxn>
                <a:cxn ang="0">
                  <a:pos x="T4" y="T5"/>
                </a:cxn>
                <a:cxn ang="0">
                  <a:pos x="T6" y="T7"/>
                </a:cxn>
                <a:cxn ang="0">
                  <a:pos x="T8" y="T9"/>
                </a:cxn>
              </a:cxnLst>
              <a:rect l="0" t="0" r="r" b="b"/>
              <a:pathLst>
                <a:path w="276" h="137">
                  <a:moveTo>
                    <a:pt x="0" y="0"/>
                  </a:moveTo>
                  <a:cubicBezTo>
                    <a:pt x="10" y="14"/>
                    <a:pt x="22" y="26"/>
                    <a:pt x="33" y="38"/>
                  </a:cubicBezTo>
                  <a:cubicBezTo>
                    <a:pt x="107" y="80"/>
                    <a:pt x="193" y="114"/>
                    <a:pt x="274" y="137"/>
                  </a:cubicBezTo>
                  <a:cubicBezTo>
                    <a:pt x="276" y="122"/>
                    <a:pt x="276" y="122"/>
                    <a:pt x="276" y="122"/>
                  </a:cubicBezTo>
                  <a:cubicBezTo>
                    <a:pt x="182" y="95"/>
                    <a:pt x="79" y="53"/>
                    <a:pt x="0" y="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164" name="Freeform 48">
              <a:extLst>
                <a:ext uri="{FF2B5EF4-FFF2-40B4-BE49-F238E27FC236}">
                  <a16:creationId xmlns:a16="http://schemas.microsoft.com/office/drawing/2014/main" id="{5DE303AE-22CE-48C2-8A61-DF3F1298BEE0}"/>
                </a:ext>
              </a:extLst>
            </p:cNvPr>
            <p:cNvSpPr>
              <a:spLocks/>
            </p:cNvSpPr>
            <p:nvPr userDrawn="1"/>
          </p:nvSpPr>
          <p:spPr bwMode="auto">
            <a:xfrm>
              <a:off x="10983913" y="3040063"/>
              <a:ext cx="92075" cy="63500"/>
            </a:xfrm>
            <a:custGeom>
              <a:avLst/>
              <a:gdLst>
                <a:gd name="T0" fmla="*/ 3 w 24"/>
                <a:gd name="T1" fmla="*/ 17 h 17"/>
                <a:gd name="T2" fmla="*/ 16 w 24"/>
                <a:gd name="T3" fmla="*/ 14 h 17"/>
                <a:gd name="T4" fmla="*/ 24 w 24"/>
                <a:gd name="T5" fmla="*/ 11 h 17"/>
                <a:gd name="T6" fmla="*/ 0 w 24"/>
                <a:gd name="T7" fmla="*/ 0 h 17"/>
                <a:gd name="T8" fmla="*/ 3 w 24"/>
                <a:gd name="T9" fmla="*/ 17 h 17"/>
              </a:gdLst>
              <a:ahLst/>
              <a:cxnLst>
                <a:cxn ang="0">
                  <a:pos x="T0" y="T1"/>
                </a:cxn>
                <a:cxn ang="0">
                  <a:pos x="T2" y="T3"/>
                </a:cxn>
                <a:cxn ang="0">
                  <a:pos x="T4" y="T5"/>
                </a:cxn>
                <a:cxn ang="0">
                  <a:pos x="T6" y="T7"/>
                </a:cxn>
                <a:cxn ang="0">
                  <a:pos x="T8" y="T9"/>
                </a:cxn>
              </a:cxnLst>
              <a:rect l="0" t="0" r="r" b="b"/>
              <a:pathLst>
                <a:path w="24" h="17">
                  <a:moveTo>
                    <a:pt x="3" y="17"/>
                  </a:moveTo>
                  <a:cubicBezTo>
                    <a:pt x="3" y="17"/>
                    <a:pt x="9" y="16"/>
                    <a:pt x="16" y="14"/>
                  </a:cubicBezTo>
                  <a:cubicBezTo>
                    <a:pt x="19" y="13"/>
                    <a:pt x="21" y="12"/>
                    <a:pt x="24" y="11"/>
                  </a:cubicBezTo>
                  <a:cubicBezTo>
                    <a:pt x="16" y="6"/>
                    <a:pt x="8" y="3"/>
                    <a:pt x="0" y="0"/>
                  </a:cubicBezTo>
                  <a:lnTo>
                    <a:pt x="3" y="17"/>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165" name="Freeform 49">
              <a:extLst>
                <a:ext uri="{FF2B5EF4-FFF2-40B4-BE49-F238E27FC236}">
                  <a16:creationId xmlns:a16="http://schemas.microsoft.com/office/drawing/2014/main" id="{41FC72E7-E5C6-4F2F-AE33-82137BBA0587}"/>
                </a:ext>
              </a:extLst>
            </p:cNvPr>
            <p:cNvSpPr>
              <a:spLocks/>
            </p:cNvSpPr>
            <p:nvPr userDrawn="1"/>
          </p:nvSpPr>
          <p:spPr bwMode="auto">
            <a:xfrm>
              <a:off x="8678863" y="649287"/>
              <a:ext cx="1485900" cy="1658938"/>
            </a:xfrm>
            <a:custGeom>
              <a:avLst/>
              <a:gdLst>
                <a:gd name="T0" fmla="*/ 139 w 393"/>
                <a:gd name="T1" fmla="*/ 264 h 435"/>
                <a:gd name="T2" fmla="*/ 388 w 393"/>
                <a:gd name="T3" fmla="*/ 435 h 435"/>
                <a:gd name="T4" fmla="*/ 391 w 393"/>
                <a:gd name="T5" fmla="*/ 435 h 435"/>
                <a:gd name="T6" fmla="*/ 393 w 393"/>
                <a:gd name="T7" fmla="*/ 420 h 435"/>
                <a:gd name="T8" fmla="*/ 392 w 393"/>
                <a:gd name="T9" fmla="*/ 420 h 435"/>
                <a:gd name="T10" fmla="*/ 150 w 393"/>
                <a:gd name="T11" fmla="*/ 255 h 435"/>
                <a:gd name="T12" fmla="*/ 40 w 393"/>
                <a:gd name="T13" fmla="*/ 68 h 435"/>
                <a:gd name="T14" fmla="*/ 6 w 393"/>
                <a:gd name="T15" fmla="*/ 0 h 435"/>
                <a:gd name="T16" fmla="*/ 0 w 393"/>
                <a:gd name="T17" fmla="*/ 21 h 435"/>
                <a:gd name="T18" fmla="*/ 26 w 393"/>
                <a:gd name="T19" fmla="*/ 74 h 435"/>
                <a:gd name="T20" fmla="*/ 139 w 393"/>
                <a:gd name="T21" fmla="*/ 264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3" h="435">
                  <a:moveTo>
                    <a:pt x="139" y="264"/>
                  </a:moveTo>
                  <a:cubicBezTo>
                    <a:pt x="214" y="353"/>
                    <a:pt x="298" y="410"/>
                    <a:pt x="388" y="435"/>
                  </a:cubicBezTo>
                  <a:cubicBezTo>
                    <a:pt x="389" y="435"/>
                    <a:pt x="390" y="435"/>
                    <a:pt x="391" y="435"/>
                  </a:cubicBezTo>
                  <a:cubicBezTo>
                    <a:pt x="393" y="420"/>
                    <a:pt x="393" y="420"/>
                    <a:pt x="393" y="420"/>
                  </a:cubicBezTo>
                  <a:cubicBezTo>
                    <a:pt x="393" y="420"/>
                    <a:pt x="392" y="420"/>
                    <a:pt x="392" y="420"/>
                  </a:cubicBezTo>
                  <a:cubicBezTo>
                    <a:pt x="305" y="396"/>
                    <a:pt x="224" y="341"/>
                    <a:pt x="150" y="255"/>
                  </a:cubicBezTo>
                  <a:cubicBezTo>
                    <a:pt x="101" y="196"/>
                    <a:pt x="71" y="134"/>
                    <a:pt x="40" y="68"/>
                  </a:cubicBezTo>
                  <a:cubicBezTo>
                    <a:pt x="29" y="45"/>
                    <a:pt x="18" y="23"/>
                    <a:pt x="6" y="0"/>
                  </a:cubicBezTo>
                  <a:cubicBezTo>
                    <a:pt x="4" y="7"/>
                    <a:pt x="2" y="13"/>
                    <a:pt x="0" y="21"/>
                  </a:cubicBezTo>
                  <a:cubicBezTo>
                    <a:pt x="9" y="39"/>
                    <a:pt x="18" y="57"/>
                    <a:pt x="26" y="74"/>
                  </a:cubicBezTo>
                  <a:cubicBezTo>
                    <a:pt x="58" y="141"/>
                    <a:pt x="88" y="205"/>
                    <a:pt x="139" y="264"/>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166" name="Freeform 50">
              <a:extLst>
                <a:ext uri="{FF2B5EF4-FFF2-40B4-BE49-F238E27FC236}">
                  <a16:creationId xmlns:a16="http://schemas.microsoft.com/office/drawing/2014/main" id="{3E35AD3C-04F2-49BD-95C4-1829054FC508}"/>
                </a:ext>
              </a:extLst>
            </p:cNvPr>
            <p:cNvSpPr>
              <a:spLocks/>
            </p:cNvSpPr>
            <p:nvPr userDrawn="1"/>
          </p:nvSpPr>
          <p:spPr bwMode="auto">
            <a:xfrm>
              <a:off x="10848975" y="2135188"/>
              <a:ext cx="1125537" cy="385763"/>
            </a:xfrm>
            <a:custGeom>
              <a:avLst/>
              <a:gdLst>
                <a:gd name="T0" fmla="*/ 153 w 298"/>
                <a:gd name="T1" fmla="*/ 4 h 101"/>
                <a:gd name="T2" fmla="*/ 20 w 298"/>
                <a:gd name="T3" fmla="*/ 23 h 101"/>
                <a:gd name="T4" fmla="*/ 0 w 298"/>
                <a:gd name="T5" fmla="*/ 28 h 101"/>
                <a:gd name="T6" fmla="*/ 3 w 298"/>
                <a:gd name="T7" fmla="*/ 43 h 101"/>
                <a:gd name="T8" fmla="*/ 24 w 298"/>
                <a:gd name="T9" fmla="*/ 37 h 101"/>
                <a:gd name="T10" fmla="*/ 152 w 298"/>
                <a:gd name="T11" fmla="*/ 19 h 101"/>
                <a:gd name="T12" fmla="*/ 287 w 298"/>
                <a:gd name="T13" fmla="*/ 101 h 101"/>
                <a:gd name="T14" fmla="*/ 298 w 298"/>
                <a:gd name="T15" fmla="*/ 89 h 101"/>
                <a:gd name="T16" fmla="*/ 153 w 298"/>
                <a:gd name="T17" fmla="*/ 4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8" h="101">
                  <a:moveTo>
                    <a:pt x="153" y="4"/>
                  </a:moveTo>
                  <a:cubicBezTo>
                    <a:pt x="102" y="0"/>
                    <a:pt x="61" y="12"/>
                    <a:pt x="20" y="23"/>
                  </a:cubicBezTo>
                  <a:cubicBezTo>
                    <a:pt x="13" y="24"/>
                    <a:pt x="7" y="26"/>
                    <a:pt x="0" y="28"/>
                  </a:cubicBezTo>
                  <a:cubicBezTo>
                    <a:pt x="3" y="43"/>
                    <a:pt x="3" y="43"/>
                    <a:pt x="3" y="43"/>
                  </a:cubicBezTo>
                  <a:cubicBezTo>
                    <a:pt x="10" y="41"/>
                    <a:pt x="17" y="39"/>
                    <a:pt x="24" y="37"/>
                  </a:cubicBezTo>
                  <a:cubicBezTo>
                    <a:pt x="65" y="26"/>
                    <a:pt x="104" y="16"/>
                    <a:pt x="152" y="19"/>
                  </a:cubicBezTo>
                  <a:cubicBezTo>
                    <a:pt x="214" y="24"/>
                    <a:pt x="255" y="57"/>
                    <a:pt x="287" y="101"/>
                  </a:cubicBezTo>
                  <a:cubicBezTo>
                    <a:pt x="291" y="97"/>
                    <a:pt x="294" y="93"/>
                    <a:pt x="298" y="89"/>
                  </a:cubicBezTo>
                  <a:cubicBezTo>
                    <a:pt x="264" y="44"/>
                    <a:pt x="220" y="9"/>
                    <a:pt x="153" y="4"/>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167" name="Freeform 51">
              <a:extLst>
                <a:ext uri="{FF2B5EF4-FFF2-40B4-BE49-F238E27FC236}">
                  <a16:creationId xmlns:a16="http://schemas.microsoft.com/office/drawing/2014/main" id="{E2628CDB-9952-46EF-9EB6-E1DC0CC27C3C}"/>
                </a:ext>
              </a:extLst>
            </p:cNvPr>
            <p:cNvSpPr>
              <a:spLocks/>
            </p:cNvSpPr>
            <p:nvPr userDrawn="1"/>
          </p:nvSpPr>
          <p:spPr bwMode="auto">
            <a:xfrm>
              <a:off x="9963150" y="-601663"/>
              <a:ext cx="2435225" cy="1628775"/>
            </a:xfrm>
            <a:custGeom>
              <a:avLst/>
              <a:gdLst>
                <a:gd name="T0" fmla="*/ 635 w 644"/>
                <a:gd name="T1" fmla="*/ 401 h 427"/>
                <a:gd name="T2" fmla="*/ 427 w 644"/>
                <a:gd name="T3" fmla="*/ 270 h 427"/>
                <a:gd name="T4" fmla="*/ 308 w 644"/>
                <a:gd name="T5" fmla="*/ 228 h 427"/>
                <a:gd name="T6" fmla="*/ 157 w 644"/>
                <a:gd name="T7" fmla="*/ 168 h 427"/>
                <a:gd name="T8" fmla="*/ 15 w 644"/>
                <a:gd name="T9" fmla="*/ 0 h 427"/>
                <a:gd name="T10" fmla="*/ 0 w 644"/>
                <a:gd name="T11" fmla="*/ 4 h 427"/>
                <a:gd name="T12" fmla="*/ 149 w 644"/>
                <a:gd name="T13" fmla="*/ 182 h 427"/>
                <a:gd name="T14" fmla="*/ 304 w 644"/>
                <a:gd name="T15" fmla="*/ 242 h 427"/>
                <a:gd name="T16" fmla="*/ 421 w 644"/>
                <a:gd name="T17" fmla="*/ 284 h 427"/>
                <a:gd name="T18" fmla="*/ 626 w 644"/>
                <a:gd name="T19" fmla="*/ 414 h 427"/>
                <a:gd name="T20" fmla="*/ 644 w 644"/>
                <a:gd name="T21" fmla="*/ 427 h 427"/>
                <a:gd name="T22" fmla="*/ 641 w 644"/>
                <a:gd name="T23" fmla="*/ 406 h 427"/>
                <a:gd name="T24" fmla="*/ 635 w 644"/>
                <a:gd name="T25" fmla="*/ 401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4" h="427">
                  <a:moveTo>
                    <a:pt x="635" y="401"/>
                  </a:moveTo>
                  <a:cubicBezTo>
                    <a:pt x="569" y="353"/>
                    <a:pt x="500" y="303"/>
                    <a:pt x="427" y="270"/>
                  </a:cubicBezTo>
                  <a:cubicBezTo>
                    <a:pt x="389" y="253"/>
                    <a:pt x="348" y="240"/>
                    <a:pt x="308" y="228"/>
                  </a:cubicBezTo>
                  <a:cubicBezTo>
                    <a:pt x="257" y="211"/>
                    <a:pt x="203" y="194"/>
                    <a:pt x="157" y="168"/>
                  </a:cubicBezTo>
                  <a:cubicBezTo>
                    <a:pt x="89" y="130"/>
                    <a:pt x="48" y="67"/>
                    <a:pt x="15" y="0"/>
                  </a:cubicBezTo>
                  <a:cubicBezTo>
                    <a:pt x="10" y="1"/>
                    <a:pt x="5" y="2"/>
                    <a:pt x="0" y="4"/>
                  </a:cubicBezTo>
                  <a:cubicBezTo>
                    <a:pt x="34" y="75"/>
                    <a:pt x="77" y="141"/>
                    <a:pt x="149" y="182"/>
                  </a:cubicBezTo>
                  <a:cubicBezTo>
                    <a:pt x="197" y="208"/>
                    <a:pt x="251" y="225"/>
                    <a:pt x="304" y="242"/>
                  </a:cubicBezTo>
                  <a:cubicBezTo>
                    <a:pt x="343" y="254"/>
                    <a:pt x="384" y="267"/>
                    <a:pt x="421" y="284"/>
                  </a:cubicBezTo>
                  <a:cubicBezTo>
                    <a:pt x="493" y="316"/>
                    <a:pt x="561" y="366"/>
                    <a:pt x="626" y="414"/>
                  </a:cubicBezTo>
                  <a:cubicBezTo>
                    <a:pt x="632" y="418"/>
                    <a:pt x="638" y="423"/>
                    <a:pt x="644" y="427"/>
                  </a:cubicBezTo>
                  <a:cubicBezTo>
                    <a:pt x="644" y="420"/>
                    <a:pt x="643" y="413"/>
                    <a:pt x="641" y="406"/>
                  </a:cubicBezTo>
                  <a:cubicBezTo>
                    <a:pt x="639" y="405"/>
                    <a:pt x="637" y="403"/>
                    <a:pt x="635" y="40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168" name="Freeform 52">
              <a:extLst>
                <a:ext uri="{FF2B5EF4-FFF2-40B4-BE49-F238E27FC236}">
                  <a16:creationId xmlns:a16="http://schemas.microsoft.com/office/drawing/2014/main" id="{8C6B5A08-C454-41F4-BCC9-4B355EF625AF}"/>
                </a:ext>
              </a:extLst>
            </p:cNvPr>
            <p:cNvSpPr>
              <a:spLocks/>
            </p:cNvSpPr>
            <p:nvPr userDrawn="1"/>
          </p:nvSpPr>
          <p:spPr bwMode="auto">
            <a:xfrm>
              <a:off x="9051925" y="-25400"/>
              <a:ext cx="1192212" cy="1860550"/>
            </a:xfrm>
            <a:custGeom>
              <a:avLst/>
              <a:gdLst>
                <a:gd name="T0" fmla="*/ 312 w 315"/>
                <a:gd name="T1" fmla="*/ 488 h 488"/>
                <a:gd name="T2" fmla="*/ 315 w 315"/>
                <a:gd name="T3" fmla="*/ 473 h 488"/>
                <a:gd name="T4" fmla="*/ 150 w 315"/>
                <a:gd name="T5" fmla="*/ 323 h 488"/>
                <a:gd name="T6" fmla="*/ 10 w 315"/>
                <a:gd name="T7" fmla="*/ 0 h 488"/>
                <a:gd name="T8" fmla="*/ 0 w 315"/>
                <a:gd name="T9" fmla="*/ 12 h 488"/>
                <a:gd name="T10" fmla="*/ 135 w 315"/>
                <a:gd name="T11" fmla="*/ 327 h 488"/>
                <a:gd name="T12" fmla="*/ 312 w 315"/>
                <a:gd name="T13" fmla="*/ 488 h 488"/>
              </a:gdLst>
              <a:ahLst/>
              <a:cxnLst>
                <a:cxn ang="0">
                  <a:pos x="T0" y="T1"/>
                </a:cxn>
                <a:cxn ang="0">
                  <a:pos x="T2" y="T3"/>
                </a:cxn>
                <a:cxn ang="0">
                  <a:pos x="T4" y="T5"/>
                </a:cxn>
                <a:cxn ang="0">
                  <a:pos x="T6" y="T7"/>
                </a:cxn>
                <a:cxn ang="0">
                  <a:pos x="T8" y="T9"/>
                </a:cxn>
                <a:cxn ang="0">
                  <a:pos x="T10" y="T11"/>
                </a:cxn>
                <a:cxn ang="0">
                  <a:pos x="T12" y="T13"/>
                </a:cxn>
              </a:cxnLst>
              <a:rect l="0" t="0" r="r" b="b"/>
              <a:pathLst>
                <a:path w="315" h="488">
                  <a:moveTo>
                    <a:pt x="312" y="488"/>
                  </a:moveTo>
                  <a:cubicBezTo>
                    <a:pt x="315" y="473"/>
                    <a:pt x="315" y="473"/>
                    <a:pt x="315" y="473"/>
                  </a:cubicBezTo>
                  <a:cubicBezTo>
                    <a:pt x="236" y="464"/>
                    <a:pt x="177" y="410"/>
                    <a:pt x="150" y="323"/>
                  </a:cubicBezTo>
                  <a:cubicBezTo>
                    <a:pt x="81" y="101"/>
                    <a:pt x="17" y="10"/>
                    <a:pt x="10" y="0"/>
                  </a:cubicBezTo>
                  <a:cubicBezTo>
                    <a:pt x="7" y="4"/>
                    <a:pt x="3" y="8"/>
                    <a:pt x="0" y="12"/>
                  </a:cubicBezTo>
                  <a:cubicBezTo>
                    <a:pt x="13" y="30"/>
                    <a:pt x="72" y="124"/>
                    <a:pt x="135" y="327"/>
                  </a:cubicBezTo>
                  <a:cubicBezTo>
                    <a:pt x="164" y="421"/>
                    <a:pt x="228" y="478"/>
                    <a:pt x="312" y="488"/>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169" name="Freeform 53">
              <a:extLst>
                <a:ext uri="{FF2B5EF4-FFF2-40B4-BE49-F238E27FC236}">
                  <a16:creationId xmlns:a16="http://schemas.microsoft.com/office/drawing/2014/main" id="{7DEA8B18-6235-4924-ABAC-7A7F64D62FB6}"/>
                </a:ext>
              </a:extLst>
            </p:cNvPr>
            <p:cNvSpPr>
              <a:spLocks/>
            </p:cNvSpPr>
            <p:nvPr userDrawn="1"/>
          </p:nvSpPr>
          <p:spPr bwMode="auto">
            <a:xfrm>
              <a:off x="10764838" y="1666875"/>
              <a:ext cx="1466850" cy="454025"/>
            </a:xfrm>
            <a:custGeom>
              <a:avLst/>
              <a:gdLst>
                <a:gd name="T0" fmla="*/ 170 w 388"/>
                <a:gd name="T1" fmla="*/ 3 h 119"/>
                <a:gd name="T2" fmla="*/ 11 w 388"/>
                <a:gd name="T3" fmla="*/ 17 h 119"/>
                <a:gd name="T4" fmla="*/ 0 w 388"/>
                <a:gd name="T5" fmla="*/ 19 h 119"/>
                <a:gd name="T6" fmla="*/ 3 w 388"/>
                <a:gd name="T7" fmla="*/ 34 h 119"/>
                <a:gd name="T8" fmla="*/ 14 w 388"/>
                <a:gd name="T9" fmla="*/ 32 h 119"/>
                <a:gd name="T10" fmla="*/ 170 w 388"/>
                <a:gd name="T11" fmla="*/ 18 h 119"/>
                <a:gd name="T12" fmla="*/ 381 w 388"/>
                <a:gd name="T13" fmla="*/ 119 h 119"/>
                <a:gd name="T14" fmla="*/ 388 w 388"/>
                <a:gd name="T15" fmla="*/ 104 h 119"/>
                <a:gd name="T16" fmla="*/ 170 w 388"/>
                <a:gd name="T17" fmla="*/ 3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8" h="119">
                  <a:moveTo>
                    <a:pt x="170" y="3"/>
                  </a:moveTo>
                  <a:cubicBezTo>
                    <a:pt x="108" y="0"/>
                    <a:pt x="59" y="9"/>
                    <a:pt x="11" y="17"/>
                  </a:cubicBezTo>
                  <a:cubicBezTo>
                    <a:pt x="7" y="18"/>
                    <a:pt x="4" y="18"/>
                    <a:pt x="0" y="19"/>
                  </a:cubicBezTo>
                  <a:cubicBezTo>
                    <a:pt x="3" y="34"/>
                    <a:pt x="3" y="34"/>
                    <a:pt x="3" y="34"/>
                  </a:cubicBezTo>
                  <a:cubicBezTo>
                    <a:pt x="6" y="33"/>
                    <a:pt x="10" y="33"/>
                    <a:pt x="14" y="32"/>
                  </a:cubicBezTo>
                  <a:cubicBezTo>
                    <a:pt x="60" y="24"/>
                    <a:pt x="109" y="16"/>
                    <a:pt x="170" y="18"/>
                  </a:cubicBezTo>
                  <a:cubicBezTo>
                    <a:pt x="263" y="22"/>
                    <a:pt x="328" y="62"/>
                    <a:pt x="381" y="119"/>
                  </a:cubicBezTo>
                  <a:cubicBezTo>
                    <a:pt x="384" y="114"/>
                    <a:pt x="386" y="109"/>
                    <a:pt x="388" y="104"/>
                  </a:cubicBezTo>
                  <a:cubicBezTo>
                    <a:pt x="333" y="48"/>
                    <a:pt x="266" y="7"/>
                    <a:pt x="170" y="3"/>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170" name="Freeform 54">
              <a:extLst>
                <a:ext uri="{FF2B5EF4-FFF2-40B4-BE49-F238E27FC236}">
                  <a16:creationId xmlns:a16="http://schemas.microsoft.com/office/drawing/2014/main" id="{91790AF8-624A-4BE6-8836-2F2B465F7EE8}"/>
                </a:ext>
              </a:extLst>
            </p:cNvPr>
            <p:cNvSpPr>
              <a:spLocks/>
            </p:cNvSpPr>
            <p:nvPr userDrawn="1"/>
          </p:nvSpPr>
          <p:spPr bwMode="auto">
            <a:xfrm>
              <a:off x="9718675" y="-517525"/>
              <a:ext cx="747712" cy="979488"/>
            </a:xfrm>
            <a:custGeom>
              <a:avLst/>
              <a:gdLst>
                <a:gd name="T0" fmla="*/ 134 w 198"/>
                <a:gd name="T1" fmla="*/ 218 h 257"/>
                <a:gd name="T2" fmla="*/ 196 w 198"/>
                <a:gd name="T3" fmla="*/ 257 h 257"/>
                <a:gd name="T4" fmla="*/ 198 w 198"/>
                <a:gd name="T5" fmla="*/ 242 h 257"/>
                <a:gd name="T6" fmla="*/ 144 w 198"/>
                <a:gd name="T7" fmla="*/ 207 h 257"/>
                <a:gd name="T8" fmla="*/ 24 w 198"/>
                <a:gd name="T9" fmla="*/ 21 h 257"/>
                <a:gd name="T10" fmla="*/ 14 w 198"/>
                <a:gd name="T11" fmla="*/ 0 h 257"/>
                <a:gd name="T12" fmla="*/ 0 w 198"/>
                <a:gd name="T13" fmla="*/ 6 h 257"/>
                <a:gd name="T14" fmla="*/ 11 w 198"/>
                <a:gd name="T15" fmla="*/ 28 h 257"/>
                <a:gd name="T16" fmla="*/ 134 w 198"/>
                <a:gd name="T17" fmla="*/ 218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8" h="257">
                  <a:moveTo>
                    <a:pt x="134" y="218"/>
                  </a:moveTo>
                  <a:cubicBezTo>
                    <a:pt x="152" y="234"/>
                    <a:pt x="173" y="247"/>
                    <a:pt x="196" y="257"/>
                  </a:cubicBezTo>
                  <a:cubicBezTo>
                    <a:pt x="198" y="242"/>
                    <a:pt x="198" y="242"/>
                    <a:pt x="198" y="242"/>
                  </a:cubicBezTo>
                  <a:cubicBezTo>
                    <a:pt x="178" y="232"/>
                    <a:pt x="160" y="221"/>
                    <a:pt x="144" y="207"/>
                  </a:cubicBezTo>
                  <a:cubicBezTo>
                    <a:pt x="90" y="160"/>
                    <a:pt x="54" y="83"/>
                    <a:pt x="24" y="21"/>
                  </a:cubicBezTo>
                  <a:cubicBezTo>
                    <a:pt x="21" y="14"/>
                    <a:pt x="18" y="7"/>
                    <a:pt x="14" y="0"/>
                  </a:cubicBezTo>
                  <a:cubicBezTo>
                    <a:pt x="10" y="2"/>
                    <a:pt x="5" y="4"/>
                    <a:pt x="0" y="6"/>
                  </a:cubicBezTo>
                  <a:cubicBezTo>
                    <a:pt x="4" y="13"/>
                    <a:pt x="7" y="20"/>
                    <a:pt x="11" y="28"/>
                  </a:cubicBezTo>
                  <a:cubicBezTo>
                    <a:pt x="41" y="91"/>
                    <a:pt x="78" y="170"/>
                    <a:pt x="134" y="218"/>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171" name="Freeform 55">
              <a:extLst>
                <a:ext uri="{FF2B5EF4-FFF2-40B4-BE49-F238E27FC236}">
                  <a16:creationId xmlns:a16="http://schemas.microsoft.com/office/drawing/2014/main" id="{94E1DF10-9168-4677-AB82-3519567D8F6C}"/>
                </a:ext>
              </a:extLst>
            </p:cNvPr>
            <p:cNvSpPr>
              <a:spLocks/>
            </p:cNvSpPr>
            <p:nvPr userDrawn="1"/>
          </p:nvSpPr>
          <p:spPr bwMode="auto">
            <a:xfrm>
              <a:off x="10550525" y="439737"/>
              <a:ext cx="1863725" cy="944563"/>
            </a:xfrm>
            <a:custGeom>
              <a:avLst/>
              <a:gdLst>
                <a:gd name="T0" fmla="*/ 186 w 493"/>
                <a:gd name="T1" fmla="*/ 57 h 248"/>
                <a:gd name="T2" fmla="*/ 108 w 493"/>
                <a:gd name="T3" fmla="*/ 34 h 248"/>
                <a:gd name="T4" fmla="*/ 0 w 493"/>
                <a:gd name="T5" fmla="*/ 0 h 248"/>
                <a:gd name="T6" fmla="*/ 3 w 493"/>
                <a:gd name="T7" fmla="*/ 18 h 248"/>
                <a:gd name="T8" fmla="*/ 105 w 493"/>
                <a:gd name="T9" fmla="*/ 49 h 248"/>
                <a:gd name="T10" fmla="*/ 181 w 493"/>
                <a:gd name="T11" fmla="*/ 71 h 248"/>
                <a:gd name="T12" fmla="*/ 492 w 493"/>
                <a:gd name="T13" fmla="*/ 248 h 248"/>
                <a:gd name="T14" fmla="*/ 493 w 493"/>
                <a:gd name="T15" fmla="*/ 230 h 248"/>
                <a:gd name="T16" fmla="*/ 186 w 493"/>
                <a:gd name="T17" fmla="*/ 57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3" h="248">
                  <a:moveTo>
                    <a:pt x="186" y="57"/>
                  </a:moveTo>
                  <a:cubicBezTo>
                    <a:pt x="162" y="48"/>
                    <a:pt x="136" y="41"/>
                    <a:pt x="108" y="34"/>
                  </a:cubicBezTo>
                  <a:cubicBezTo>
                    <a:pt x="72" y="24"/>
                    <a:pt x="34" y="14"/>
                    <a:pt x="0" y="0"/>
                  </a:cubicBezTo>
                  <a:cubicBezTo>
                    <a:pt x="3" y="18"/>
                    <a:pt x="3" y="18"/>
                    <a:pt x="3" y="18"/>
                  </a:cubicBezTo>
                  <a:cubicBezTo>
                    <a:pt x="35" y="30"/>
                    <a:pt x="70" y="40"/>
                    <a:pt x="105" y="49"/>
                  </a:cubicBezTo>
                  <a:cubicBezTo>
                    <a:pt x="132" y="56"/>
                    <a:pt x="157" y="63"/>
                    <a:pt x="181" y="71"/>
                  </a:cubicBezTo>
                  <a:cubicBezTo>
                    <a:pt x="288" y="108"/>
                    <a:pt x="390" y="166"/>
                    <a:pt x="492" y="248"/>
                  </a:cubicBezTo>
                  <a:cubicBezTo>
                    <a:pt x="492" y="242"/>
                    <a:pt x="492" y="236"/>
                    <a:pt x="493" y="230"/>
                  </a:cubicBezTo>
                  <a:cubicBezTo>
                    <a:pt x="393" y="150"/>
                    <a:pt x="292" y="93"/>
                    <a:pt x="186" y="57"/>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172" name="Freeform 56">
              <a:extLst>
                <a:ext uri="{FF2B5EF4-FFF2-40B4-BE49-F238E27FC236}">
                  <a16:creationId xmlns:a16="http://schemas.microsoft.com/office/drawing/2014/main" id="{64E33B69-6A05-4108-99C7-9ABC1D33DF12}"/>
                </a:ext>
              </a:extLst>
            </p:cNvPr>
            <p:cNvSpPr>
              <a:spLocks/>
            </p:cNvSpPr>
            <p:nvPr userDrawn="1"/>
          </p:nvSpPr>
          <p:spPr bwMode="auto">
            <a:xfrm>
              <a:off x="10625138" y="904875"/>
              <a:ext cx="1754187" cy="762000"/>
            </a:xfrm>
            <a:custGeom>
              <a:avLst/>
              <a:gdLst>
                <a:gd name="T0" fmla="*/ 79 w 464"/>
                <a:gd name="T1" fmla="*/ 9 h 200"/>
                <a:gd name="T2" fmla="*/ 0 w 464"/>
                <a:gd name="T3" fmla="*/ 0 h 200"/>
                <a:gd name="T4" fmla="*/ 3 w 464"/>
                <a:gd name="T5" fmla="*/ 16 h 200"/>
                <a:gd name="T6" fmla="*/ 77 w 464"/>
                <a:gd name="T7" fmla="*/ 24 h 200"/>
                <a:gd name="T8" fmla="*/ 81 w 464"/>
                <a:gd name="T9" fmla="*/ 24 h 200"/>
                <a:gd name="T10" fmla="*/ 461 w 464"/>
                <a:gd name="T11" fmla="*/ 200 h 200"/>
                <a:gd name="T12" fmla="*/ 464 w 464"/>
                <a:gd name="T13" fmla="*/ 184 h 200"/>
                <a:gd name="T14" fmla="*/ 82 w 464"/>
                <a:gd name="T15" fmla="*/ 9 h 200"/>
                <a:gd name="T16" fmla="*/ 79 w 464"/>
                <a:gd name="T17" fmla="*/ 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200">
                  <a:moveTo>
                    <a:pt x="79" y="9"/>
                  </a:moveTo>
                  <a:cubicBezTo>
                    <a:pt x="51" y="6"/>
                    <a:pt x="25" y="4"/>
                    <a:pt x="0" y="0"/>
                  </a:cubicBezTo>
                  <a:cubicBezTo>
                    <a:pt x="3" y="16"/>
                    <a:pt x="3" y="16"/>
                    <a:pt x="3" y="16"/>
                  </a:cubicBezTo>
                  <a:cubicBezTo>
                    <a:pt x="26" y="19"/>
                    <a:pt x="51" y="22"/>
                    <a:pt x="77" y="24"/>
                  </a:cubicBezTo>
                  <a:cubicBezTo>
                    <a:pt x="81" y="24"/>
                    <a:pt x="81" y="24"/>
                    <a:pt x="81" y="24"/>
                  </a:cubicBezTo>
                  <a:cubicBezTo>
                    <a:pt x="240" y="38"/>
                    <a:pt x="357" y="109"/>
                    <a:pt x="461" y="200"/>
                  </a:cubicBezTo>
                  <a:cubicBezTo>
                    <a:pt x="462" y="195"/>
                    <a:pt x="463" y="189"/>
                    <a:pt x="464" y="184"/>
                  </a:cubicBezTo>
                  <a:cubicBezTo>
                    <a:pt x="361" y="94"/>
                    <a:pt x="241" y="23"/>
                    <a:pt x="82" y="9"/>
                  </a:cubicBezTo>
                  <a:lnTo>
                    <a:pt x="79" y="9"/>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173" name="Freeform 57">
              <a:extLst>
                <a:ext uri="{FF2B5EF4-FFF2-40B4-BE49-F238E27FC236}">
                  <a16:creationId xmlns:a16="http://schemas.microsoft.com/office/drawing/2014/main" id="{4AB9071F-C523-4F3E-BE0C-8A554BEDDE50}"/>
                </a:ext>
              </a:extLst>
            </p:cNvPr>
            <p:cNvSpPr>
              <a:spLocks/>
            </p:cNvSpPr>
            <p:nvPr userDrawn="1"/>
          </p:nvSpPr>
          <p:spPr bwMode="auto">
            <a:xfrm>
              <a:off x="9498013" y="-403225"/>
              <a:ext cx="896937" cy="1300163"/>
            </a:xfrm>
            <a:custGeom>
              <a:avLst/>
              <a:gdLst>
                <a:gd name="T0" fmla="*/ 235 w 237"/>
                <a:gd name="T1" fmla="*/ 341 h 341"/>
                <a:gd name="T2" fmla="*/ 237 w 237"/>
                <a:gd name="T3" fmla="*/ 326 h 341"/>
                <a:gd name="T4" fmla="*/ 136 w 237"/>
                <a:gd name="T5" fmla="*/ 236 h 341"/>
                <a:gd name="T6" fmla="*/ 13 w 237"/>
                <a:gd name="T7" fmla="*/ 0 h 341"/>
                <a:gd name="T8" fmla="*/ 0 w 237"/>
                <a:gd name="T9" fmla="*/ 8 h 341"/>
                <a:gd name="T10" fmla="*/ 124 w 237"/>
                <a:gd name="T11" fmla="*/ 244 h 341"/>
                <a:gd name="T12" fmla="*/ 235 w 237"/>
                <a:gd name="T13" fmla="*/ 341 h 341"/>
              </a:gdLst>
              <a:ahLst/>
              <a:cxnLst>
                <a:cxn ang="0">
                  <a:pos x="T0" y="T1"/>
                </a:cxn>
                <a:cxn ang="0">
                  <a:pos x="T2" y="T3"/>
                </a:cxn>
                <a:cxn ang="0">
                  <a:pos x="T4" y="T5"/>
                </a:cxn>
                <a:cxn ang="0">
                  <a:pos x="T6" y="T7"/>
                </a:cxn>
                <a:cxn ang="0">
                  <a:pos x="T8" y="T9"/>
                </a:cxn>
                <a:cxn ang="0">
                  <a:pos x="T10" y="T11"/>
                </a:cxn>
                <a:cxn ang="0">
                  <a:pos x="T12" y="T13"/>
                </a:cxn>
              </a:cxnLst>
              <a:rect l="0" t="0" r="r" b="b"/>
              <a:pathLst>
                <a:path w="237" h="341">
                  <a:moveTo>
                    <a:pt x="235" y="341"/>
                  </a:moveTo>
                  <a:cubicBezTo>
                    <a:pt x="237" y="326"/>
                    <a:pt x="237" y="326"/>
                    <a:pt x="237" y="326"/>
                  </a:cubicBezTo>
                  <a:cubicBezTo>
                    <a:pt x="201" y="310"/>
                    <a:pt x="168" y="284"/>
                    <a:pt x="136" y="236"/>
                  </a:cubicBezTo>
                  <a:cubicBezTo>
                    <a:pt x="85" y="158"/>
                    <a:pt x="44" y="72"/>
                    <a:pt x="13" y="0"/>
                  </a:cubicBezTo>
                  <a:cubicBezTo>
                    <a:pt x="8" y="3"/>
                    <a:pt x="4" y="5"/>
                    <a:pt x="0" y="8"/>
                  </a:cubicBezTo>
                  <a:cubicBezTo>
                    <a:pt x="31" y="80"/>
                    <a:pt x="72" y="166"/>
                    <a:pt x="124" y="244"/>
                  </a:cubicBezTo>
                  <a:cubicBezTo>
                    <a:pt x="158" y="296"/>
                    <a:pt x="195" y="325"/>
                    <a:pt x="235" y="34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174" name="Freeform 58">
              <a:extLst>
                <a:ext uri="{FF2B5EF4-FFF2-40B4-BE49-F238E27FC236}">
                  <a16:creationId xmlns:a16="http://schemas.microsoft.com/office/drawing/2014/main" id="{21BC7134-767E-4457-8907-5DF7137896BC}"/>
                </a:ext>
              </a:extLst>
            </p:cNvPr>
            <p:cNvSpPr>
              <a:spLocks/>
            </p:cNvSpPr>
            <p:nvPr userDrawn="1"/>
          </p:nvSpPr>
          <p:spPr bwMode="auto">
            <a:xfrm>
              <a:off x="8605838" y="1098550"/>
              <a:ext cx="1531937" cy="1381125"/>
            </a:xfrm>
            <a:custGeom>
              <a:avLst/>
              <a:gdLst>
                <a:gd name="T0" fmla="*/ 236 w 405"/>
                <a:gd name="T1" fmla="*/ 286 h 362"/>
                <a:gd name="T2" fmla="*/ 402 w 405"/>
                <a:gd name="T3" fmla="*/ 362 h 362"/>
                <a:gd name="T4" fmla="*/ 405 w 405"/>
                <a:gd name="T5" fmla="*/ 347 h 362"/>
                <a:gd name="T6" fmla="*/ 25 w 405"/>
                <a:gd name="T7" fmla="*/ 46 h 362"/>
                <a:gd name="T8" fmla="*/ 2 w 405"/>
                <a:gd name="T9" fmla="*/ 0 h 362"/>
                <a:gd name="T10" fmla="*/ 0 w 405"/>
                <a:gd name="T11" fmla="*/ 32 h 362"/>
                <a:gd name="T12" fmla="*/ 12 w 405"/>
                <a:gd name="T13" fmla="*/ 54 h 362"/>
                <a:gd name="T14" fmla="*/ 236 w 405"/>
                <a:gd name="T15" fmla="*/ 286 h 3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5" h="362">
                  <a:moveTo>
                    <a:pt x="236" y="286"/>
                  </a:moveTo>
                  <a:cubicBezTo>
                    <a:pt x="291" y="321"/>
                    <a:pt x="347" y="347"/>
                    <a:pt x="402" y="362"/>
                  </a:cubicBezTo>
                  <a:cubicBezTo>
                    <a:pt x="405" y="347"/>
                    <a:pt x="405" y="347"/>
                    <a:pt x="405" y="347"/>
                  </a:cubicBezTo>
                  <a:cubicBezTo>
                    <a:pt x="248" y="303"/>
                    <a:pt x="97" y="174"/>
                    <a:pt x="25" y="46"/>
                  </a:cubicBezTo>
                  <a:cubicBezTo>
                    <a:pt x="16" y="32"/>
                    <a:pt x="9" y="16"/>
                    <a:pt x="2" y="0"/>
                  </a:cubicBezTo>
                  <a:cubicBezTo>
                    <a:pt x="1" y="11"/>
                    <a:pt x="0" y="21"/>
                    <a:pt x="0" y="32"/>
                  </a:cubicBezTo>
                  <a:cubicBezTo>
                    <a:pt x="4" y="40"/>
                    <a:pt x="8" y="47"/>
                    <a:pt x="12" y="54"/>
                  </a:cubicBezTo>
                  <a:cubicBezTo>
                    <a:pt x="61" y="140"/>
                    <a:pt x="143" y="225"/>
                    <a:pt x="236" y="286"/>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sp>
          <p:nvSpPr>
            <p:cNvPr id="175" name="Freeform 59">
              <a:extLst>
                <a:ext uri="{FF2B5EF4-FFF2-40B4-BE49-F238E27FC236}">
                  <a16:creationId xmlns:a16="http://schemas.microsoft.com/office/drawing/2014/main" id="{4FEF0A45-9015-42E3-BA1B-5A668CA5CAD4}"/>
                </a:ext>
              </a:extLst>
            </p:cNvPr>
            <p:cNvSpPr>
              <a:spLocks/>
            </p:cNvSpPr>
            <p:nvPr userDrawn="1"/>
          </p:nvSpPr>
          <p:spPr bwMode="auto">
            <a:xfrm>
              <a:off x="10885488" y="2349500"/>
              <a:ext cx="908050" cy="358775"/>
            </a:xfrm>
            <a:custGeom>
              <a:avLst/>
              <a:gdLst>
                <a:gd name="T0" fmla="*/ 9 w 240"/>
                <a:gd name="T1" fmla="*/ 25 h 94"/>
                <a:gd name="T2" fmla="*/ 0 w 240"/>
                <a:gd name="T3" fmla="*/ 27 h 94"/>
                <a:gd name="T4" fmla="*/ 2 w 240"/>
                <a:gd name="T5" fmla="*/ 42 h 94"/>
                <a:gd name="T6" fmla="*/ 11 w 240"/>
                <a:gd name="T7" fmla="*/ 40 h 94"/>
                <a:gd name="T8" fmla="*/ 228 w 240"/>
                <a:gd name="T9" fmla="*/ 94 h 94"/>
                <a:gd name="T10" fmla="*/ 240 w 240"/>
                <a:gd name="T11" fmla="*/ 84 h 94"/>
                <a:gd name="T12" fmla="*/ 9 w 240"/>
                <a:gd name="T13" fmla="*/ 25 h 94"/>
              </a:gdLst>
              <a:ahLst/>
              <a:cxnLst>
                <a:cxn ang="0">
                  <a:pos x="T0" y="T1"/>
                </a:cxn>
                <a:cxn ang="0">
                  <a:pos x="T2" y="T3"/>
                </a:cxn>
                <a:cxn ang="0">
                  <a:pos x="T4" y="T5"/>
                </a:cxn>
                <a:cxn ang="0">
                  <a:pos x="T6" y="T7"/>
                </a:cxn>
                <a:cxn ang="0">
                  <a:pos x="T8" y="T9"/>
                </a:cxn>
                <a:cxn ang="0">
                  <a:pos x="T10" y="T11"/>
                </a:cxn>
                <a:cxn ang="0">
                  <a:pos x="T12" y="T13"/>
                </a:cxn>
              </a:cxnLst>
              <a:rect l="0" t="0" r="r" b="b"/>
              <a:pathLst>
                <a:path w="240" h="94">
                  <a:moveTo>
                    <a:pt x="9" y="25"/>
                  </a:moveTo>
                  <a:cubicBezTo>
                    <a:pt x="6" y="26"/>
                    <a:pt x="3" y="26"/>
                    <a:pt x="0" y="27"/>
                  </a:cubicBezTo>
                  <a:cubicBezTo>
                    <a:pt x="2" y="42"/>
                    <a:pt x="2" y="42"/>
                    <a:pt x="2" y="42"/>
                  </a:cubicBezTo>
                  <a:cubicBezTo>
                    <a:pt x="5" y="41"/>
                    <a:pt x="8" y="41"/>
                    <a:pt x="11" y="40"/>
                  </a:cubicBezTo>
                  <a:cubicBezTo>
                    <a:pt x="97" y="27"/>
                    <a:pt x="170" y="16"/>
                    <a:pt x="228" y="94"/>
                  </a:cubicBezTo>
                  <a:cubicBezTo>
                    <a:pt x="232" y="90"/>
                    <a:pt x="236" y="87"/>
                    <a:pt x="240" y="84"/>
                  </a:cubicBezTo>
                  <a:cubicBezTo>
                    <a:pt x="176" y="0"/>
                    <a:pt x="95" y="12"/>
                    <a:pt x="9" y="2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sv-SE"/>
            </a:p>
          </p:txBody>
        </p:sp>
      </p:grpSp>
    </p:spTree>
    <p:extLst>
      <p:ext uri="{BB962C8B-B14F-4D97-AF65-F5344CB8AC3E}">
        <p14:creationId xmlns:p14="http://schemas.microsoft.com/office/powerpoint/2010/main" val="267736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Rubrik och innehåll">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6BD5F098-C8E3-4A7E-9146-B1819299EE1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5366084" cy="13733106"/>
          </a:xfrm>
          <a:prstGeom prst="rect">
            <a:avLst/>
          </a:prstGeom>
        </p:spPr>
      </p:pic>
      <p:sp>
        <p:nvSpPr>
          <p:cNvPr id="121" name="Platshållare för bild 120">
            <a:extLst>
              <a:ext uri="{FF2B5EF4-FFF2-40B4-BE49-F238E27FC236}">
                <a16:creationId xmlns:a16="http://schemas.microsoft.com/office/drawing/2014/main" id="{9EC9F1AD-1D40-429E-9E8C-C49514F5D215}"/>
              </a:ext>
            </a:extLst>
          </p:cNvPr>
          <p:cNvSpPr>
            <a:spLocks noGrp="1"/>
          </p:cNvSpPr>
          <p:nvPr>
            <p:ph type="pic" sz="quarter" idx="10"/>
          </p:nvPr>
        </p:nvSpPr>
        <p:spPr>
          <a:xfrm>
            <a:off x="5366084" y="0"/>
            <a:ext cx="19016329" cy="13716000"/>
          </a:xfrm>
        </p:spPr>
        <p:txBody>
          <a:bodyPr tIns="1620000"/>
          <a:lstStyle>
            <a:lvl1pPr marL="0" indent="0" algn="ctr">
              <a:buFontTx/>
              <a:buNone/>
              <a:defRPr sz="3600"/>
            </a:lvl1pPr>
          </a:lstStyle>
          <a:p>
            <a:r>
              <a:rPr lang="sv-SE"/>
              <a:t>Klicka på ikonen för att lägga till en bild</a:t>
            </a:r>
          </a:p>
        </p:txBody>
      </p:sp>
      <p:grpSp>
        <p:nvGrpSpPr>
          <p:cNvPr id="62" name="Grupp 61">
            <a:extLst>
              <a:ext uri="{FF2B5EF4-FFF2-40B4-BE49-F238E27FC236}">
                <a16:creationId xmlns:a16="http://schemas.microsoft.com/office/drawing/2014/main" id="{840147E4-9FDE-4657-9198-9FF785759980}"/>
              </a:ext>
            </a:extLst>
          </p:cNvPr>
          <p:cNvGrpSpPr/>
          <p:nvPr userDrawn="1"/>
        </p:nvGrpSpPr>
        <p:grpSpPr>
          <a:xfrm>
            <a:off x="1289620" y="1278560"/>
            <a:ext cx="2723778" cy="1340711"/>
            <a:chOff x="8605838" y="-665163"/>
            <a:chExt cx="7656512" cy="3768726"/>
          </a:xfrm>
          <a:solidFill>
            <a:schemeClr val="bg1"/>
          </a:solidFill>
        </p:grpSpPr>
        <p:sp>
          <p:nvSpPr>
            <p:cNvPr id="63" name="Freeform 5">
              <a:extLst>
                <a:ext uri="{FF2B5EF4-FFF2-40B4-BE49-F238E27FC236}">
                  <a16:creationId xmlns:a16="http://schemas.microsoft.com/office/drawing/2014/main" id="{74993423-D040-420B-9971-4AD349051B7F}"/>
                </a:ext>
              </a:extLst>
            </p:cNvPr>
            <p:cNvSpPr>
              <a:spLocks/>
            </p:cNvSpPr>
            <p:nvPr userDrawn="1"/>
          </p:nvSpPr>
          <p:spPr bwMode="auto">
            <a:xfrm>
              <a:off x="12923838" y="812800"/>
              <a:ext cx="434975" cy="998538"/>
            </a:xfrm>
            <a:custGeom>
              <a:avLst/>
              <a:gdLst>
                <a:gd name="T0" fmla="*/ 58 w 115"/>
                <a:gd name="T1" fmla="*/ 262 h 262"/>
                <a:gd name="T2" fmla="*/ 0 w 115"/>
                <a:gd name="T3" fmla="*/ 205 h 262"/>
                <a:gd name="T4" fmla="*/ 0 w 115"/>
                <a:gd name="T5" fmla="*/ 192 h 262"/>
                <a:gd name="T6" fmla="*/ 27 w 115"/>
                <a:gd name="T7" fmla="*/ 192 h 262"/>
                <a:gd name="T8" fmla="*/ 27 w 115"/>
                <a:gd name="T9" fmla="*/ 205 h 262"/>
                <a:gd name="T10" fmla="*/ 58 w 115"/>
                <a:gd name="T11" fmla="*/ 236 h 262"/>
                <a:gd name="T12" fmla="*/ 88 w 115"/>
                <a:gd name="T13" fmla="*/ 205 h 262"/>
                <a:gd name="T14" fmla="*/ 85 w 115"/>
                <a:gd name="T15" fmla="*/ 191 h 262"/>
                <a:gd name="T16" fmla="*/ 79 w 115"/>
                <a:gd name="T17" fmla="*/ 183 h 262"/>
                <a:gd name="T18" fmla="*/ 13 w 115"/>
                <a:gd name="T19" fmla="*/ 94 h 262"/>
                <a:gd name="T20" fmla="*/ 11 w 115"/>
                <a:gd name="T21" fmla="*/ 92 h 262"/>
                <a:gd name="T22" fmla="*/ 0 w 115"/>
                <a:gd name="T23" fmla="*/ 58 h 262"/>
                <a:gd name="T24" fmla="*/ 58 w 115"/>
                <a:gd name="T25" fmla="*/ 0 h 262"/>
                <a:gd name="T26" fmla="*/ 115 w 115"/>
                <a:gd name="T27" fmla="*/ 58 h 262"/>
                <a:gd name="T28" fmla="*/ 115 w 115"/>
                <a:gd name="T29" fmla="*/ 71 h 262"/>
                <a:gd name="T30" fmla="*/ 88 w 115"/>
                <a:gd name="T31" fmla="*/ 71 h 262"/>
                <a:gd name="T32" fmla="*/ 88 w 115"/>
                <a:gd name="T33" fmla="*/ 58 h 262"/>
                <a:gd name="T34" fmla="*/ 58 w 115"/>
                <a:gd name="T35" fmla="*/ 27 h 262"/>
                <a:gd name="T36" fmla="*/ 27 w 115"/>
                <a:gd name="T37" fmla="*/ 58 h 262"/>
                <a:gd name="T38" fmla="*/ 33 w 115"/>
                <a:gd name="T39" fmla="*/ 76 h 262"/>
                <a:gd name="T40" fmla="*/ 33 w 115"/>
                <a:gd name="T41" fmla="*/ 76 h 262"/>
                <a:gd name="T42" fmla="*/ 33 w 115"/>
                <a:gd name="T43" fmla="*/ 77 h 262"/>
                <a:gd name="T44" fmla="*/ 63 w 115"/>
                <a:gd name="T45" fmla="*/ 117 h 262"/>
                <a:gd name="T46" fmla="*/ 99 w 115"/>
                <a:gd name="T47" fmla="*/ 165 h 262"/>
                <a:gd name="T48" fmla="*/ 107 w 115"/>
                <a:gd name="T49" fmla="*/ 176 h 262"/>
                <a:gd name="T50" fmla="*/ 115 w 115"/>
                <a:gd name="T51" fmla="*/ 198 h 262"/>
                <a:gd name="T52" fmla="*/ 115 w 115"/>
                <a:gd name="T53" fmla="*/ 205 h 262"/>
                <a:gd name="T54" fmla="*/ 58 w 115"/>
                <a:gd name="T55" fmla="*/ 262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5" h="262">
                  <a:moveTo>
                    <a:pt x="58" y="262"/>
                  </a:moveTo>
                  <a:cubicBezTo>
                    <a:pt x="26" y="262"/>
                    <a:pt x="0" y="237"/>
                    <a:pt x="0" y="205"/>
                  </a:cubicBezTo>
                  <a:cubicBezTo>
                    <a:pt x="0" y="192"/>
                    <a:pt x="0" y="192"/>
                    <a:pt x="0" y="192"/>
                  </a:cubicBezTo>
                  <a:cubicBezTo>
                    <a:pt x="27" y="192"/>
                    <a:pt x="27" y="192"/>
                    <a:pt x="27" y="192"/>
                  </a:cubicBezTo>
                  <a:cubicBezTo>
                    <a:pt x="27" y="205"/>
                    <a:pt x="27" y="205"/>
                    <a:pt x="27" y="205"/>
                  </a:cubicBezTo>
                  <a:cubicBezTo>
                    <a:pt x="27" y="222"/>
                    <a:pt x="41" y="236"/>
                    <a:pt x="58" y="236"/>
                  </a:cubicBezTo>
                  <a:cubicBezTo>
                    <a:pt x="75" y="236"/>
                    <a:pt x="88" y="222"/>
                    <a:pt x="88" y="205"/>
                  </a:cubicBezTo>
                  <a:cubicBezTo>
                    <a:pt x="88" y="200"/>
                    <a:pt x="87" y="195"/>
                    <a:pt x="85" y="191"/>
                  </a:cubicBezTo>
                  <a:cubicBezTo>
                    <a:pt x="83" y="188"/>
                    <a:pt x="81" y="185"/>
                    <a:pt x="79" y="183"/>
                  </a:cubicBezTo>
                  <a:cubicBezTo>
                    <a:pt x="13" y="94"/>
                    <a:pt x="13" y="94"/>
                    <a:pt x="13" y="94"/>
                  </a:cubicBezTo>
                  <a:cubicBezTo>
                    <a:pt x="11" y="92"/>
                    <a:pt x="11" y="92"/>
                    <a:pt x="11" y="92"/>
                  </a:cubicBezTo>
                  <a:cubicBezTo>
                    <a:pt x="4" y="82"/>
                    <a:pt x="0" y="70"/>
                    <a:pt x="0" y="58"/>
                  </a:cubicBezTo>
                  <a:cubicBezTo>
                    <a:pt x="0" y="26"/>
                    <a:pt x="26" y="0"/>
                    <a:pt x="58" y="0"/>
                  </a:cubicBezTo>
                  <a:cubicBezTo>
                    <a:pt x="89" y="0"/>
                    <a:pt x="115" y="26"/>
                    <a:pt x="115" y="58"/>
                  </a:cubicBezTo>
                  <a:cubicBezTo>
                    <a:pt x="115" y="71"/>
                    <a:pt x="115" y="71"/>
                    <a:pt x="115" y="71"/>
                  </a:cubicBezTo>
                  <a:cubicBezTo>
                    <a:pt x="88" y="71"/>
                    <a:pt x="88" y="71"/>
                    <a:pt x="88" y="71"/>
                  </a:cubicBezTo>
                  <a:cubicBezTo>
                    <a:pt x="88" y="58"/>
                    <a:pt x="88" y="58"/>
                    <a:pt x="88" y="58"/>
                  </a:cubicBezTo>
                  <a:cubicBezTo>
                    <a:pt x="88" y="41"/>
                    <a:pt x="75" y="27"/>
                    <a:pt x="58" y="27"/>
                  </a:cubicBezTo>
                  <a:cubicBezTo>
                    <a:pt x="41" y="27"/>
                    <a:pt x="27" y="41"/>
                    <a:pt x="27" y="58"/>
                  </a:cubicBezTo>
                  <a:cubicBezTo>
                    <a:pt x="27" y="65"/>
                    <a:pt x="29" y="71"/>
                    <a:pt x="33" y="76"/>
                  </a:cubicBezTo>
                  <a:cubicBezTo>
                    <a:pt x="33" y="76"/>
                    <a:pt x="33" y="76"/>
                    <a:pt x="33" y="76"/>
                  </a:cubicBezTo>
                  <a:cubicBezTo>
                    <a:pt x="33" y="77"/>
                    <a:pt x="33" y="77"/>
                    <a:pt x="33" y="77"/>
                  </a:cubicBezTo>
                  <a:cubicBezTo>
                    <a:pt x="63" y="117"/>
                    <a:pt x="63" y="117"/>
                    <a:pt x="63" y="117"/>
                  </a:cubicBezTo>
                  <a:cubicBezTo>
                    <a:pt x="99" y="165"/>
                    <a:pt x="99" y="165"/>
                    <a:pt x="99" y="165"/>
                  </a:cubicBezTo>
                  <a:cubicBezTo>
                    <a:pt x="107" y="176"/>
                    <a:pt x="107" y="176"/>
                    <a:pt x="107" y="176"/>
                  </a:cubicBezTo>
                  <a:cubicBezTo>
                    <a:pt x="111" y="183"/>
                    <a:pt x="114" y="190"/>
                    <a:pt x="115" y="198"/>
                  </a:cubicBezTo>
                  <a:cubicBezTo>
                    <a:pt x="115" y="200"/>
                    <a:pt x="115" y="202"/>
                    <a:pt x="115" y="205"/>
                  </a:cubicBezTo>
                  <a:cubicBezTo>
                    <a:pt x="115" y="237"/>
                    <a:pt x="89" y="262"/>
                    <a:pt x="58" y="262"/>
                  </a:cubicBez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65" name="Freeform 6">
              <a:extLst>
                <a:ext uri="{FF2B5EF4-FFF2-40B4-BE49-F238E27FC236}">
                  <a16:creationId xmlns:a16="http://schemas.microsoft.com/office/drawing/2014/main" id="{19D62B12-33A5-4586-8A77-77EC7EFE3667}"/>
                </a:ext>
              </a:extLst>
            </p:cNvPr>
            <p:cNvSpPr>
              <a:spLocks/>
            </p:cNvSpPr>
            <p:nvPr userDrawn="1"/>
          </p:nvSpPr>
          <p:spPr bwMode="auto">
            <a:xfrm>
              <a:off x="13468350" y="831850"/>
              <a:ext cx="427037" cy="968375"/>
            </a:xfrm>
            <a:custGeom>
              <a:avLst/>
              <a:gdLst>
                <a:gd name="T0" fmla="*/ 85 w 113"/>
                <a:gd name="T1" fmla="*/ 70 h 254"/>
                <a:gd name="T2" fmla="*/ 85 w 113"/>
                <a:gd name="T3" fmla="*/ 56 h 254"/>
                <a:gd name="T4" fmla="*/ 57 w 113"/>
                <a:gd name="T5" fmla="*/ 28 h 254"/>
                <a:gd name="T6" fmla="*/ 29 w 113"/>
                <a:gd name="T7" fmla="*/ 56 h 254"/>
                <a:gd name="T8" fmla="*/ 29 w 113"/>
                <a:gd name="T9" fmla="*/ 197 h 254"/>
                <a:gd name="T10" fmla="*/ 57 w 113"/>
                <a:gd name="T11" fmla="*/ 226 h 254"/>
                <a:gd name="T12" fmla="*/ 85 w 113"/>
                <a:gd name="T13" fmla="*/ 197 h 254"/>
                <a:gd name="T14" fmla="*/ 85 w 113"/>
                <a:gd name="T15" fmla="*/ 183 h 254"/>
                <a:gd name="T16" fmla="*/ 113 w 113"/>
                <a:gd name="T17" fmla="*/ 183 h 254"/>
                <a:gd name="T18" fmla="*/ 113 w 113"/>
                <a:gd name="T19" fmla="*/ 197 h 254"/>
                <a:gd name="T20" fmla="*/ 57 w 113"/>
                <a:gd name="T21" fmla="*/ 254 h 254"/>
                <a:gd name="T22" fmla="*/ 0 w 113"/>
                <a:gd name="T23" fmla="*/ 197 h 254"/>
                <a:gd name="T24" fmla="*/ 0 w 113"/>
                <a:gd name="T25" fmla="*/ 56 h 254"/>
                <a:gd name="T26" fmla="*/ 57 w 113"/>
                <a:gd name="T27" fmla="*/ 0 h 254"/>
                <a:gd name="T28" fmla="*/ 113 w 113"/>
                <a:gd name="T29" fmla="*/ 56 h 254"/>
                <a:gd name="T30" fmla="*/ 113 w 113"/>
                <a:gd name="T31" fmla="*/ 70 h 254"/>
                <a:gd name="T32" fmla="*/ 85 w 113"/>
                <a:gd name="T33" fmla="*/ 7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3" h="254">
                  <a:moveTo>
                    <a:pt x="85" y="70"/>
                  </a:moveTo>
                  <a:cubicBezTo>
                    <a:pt x="85" y="56"/>
                    <a:pt x="85" y="56"/>
                    <a:pt x="85" y="56"/>
                  </a:cubicBezTo>
                  <a:cubicBezTo>
                    <a:pt x="85" y="41"/>
                    <a:pt x="72" y="28"/>
                    <a:pt x="57" y="28"/>
                  </a:cubicBezTo>
                  <a:cubicBezTo>
                    <a:pt x="41" y="28"/>
                    <a:pt x="29" y="41"/>
                    <a:pt x="29" y="56"/>
                  </a:cubicBezTo>
                  <a:cubicBezTo>
                    <a:pt x="29" y="197"/>
                    <a:pt x="29" y="197"/>
                    <a:pt x="29" y="197"/>
                  </a:cubicBezTo>
                  <a:cubicBezTo>
                    <a:pt x="29" y="213"/>
                    <a:pt x="41" y="226"/>
                    <a:pt x="57" y="226"/>
                  </a:cubicBezTo>
                  <a:cubicBezTo>
                    <a:pt x="72" y="226"/>
                    <a:pt x="85" y="213"/>
                    <a:pt x="85" y="197"/>
                  </a:cubicBezTo>
                  <a:cubicBezTo>
                    <a:pt x="85" y="183"/>
                    <a:pt x="85" y="183"/>
                    <a:pt x="85" y="183"/>
                  </a:cubicBezTo>
                  <a:cubicBezTo>
                    <a:pt x="113" y="183"/>
                    <a:pt x="113" y="183"/>
                    <a:pt x="113" y="183"/>
                  </a:cubicBezTo>
                  <a:cubicBezTo>
                    <a:pt x="113" y="197"/>
                    <a:pt x="113" y="197"/>
                    <a:pt x="113" y="197"/>
                  </a:cubicBezTo>
                  <a:cubicBezTo>
                    <a:pt x="113" y="229"/>
                    <a:pt x="88" y="254"/>
                    <a:pt x="57" y="254"/>
                  </a:cubicBezTo>
                  <a:cubicBezTo>
                    <a:pt x="26" y="254"/>
                    <a:pt x="0" y="229"/>
                    <a:pt x="0" y="197"/>
                  </a:cubicBezTo>
                  <a:cubicBezTo>
                    <a:pt x="0" y="56"/>
                    <a:pt x="0" y="56"/>
                    <a:pt x="0" y="56"/>
                  </a:cubicBezTo>
                  <a:cubicBezTo>
                    <a:pt x="0" y="25"/>
                    <a:pt x="26" y="0"/>
                    <a:pt x="57" y="0"/>
                  </a:cubicBezTo>
                  <a:cubicBezTo>
                    <a:pt x="88" y="0"/>
                    <a:pt x="113" y="25"/>
                    <a:pt x="113" y="56"/>
                  </a:cubicBezTo>
                  <a:cubicBezTo>
                    <a:pt x="113" y="70"/>
                    <a:pt x="113" y="70"/>
                    <a:pt x="113" y="70"/>
                  </a:cubicBezTo>
                  <a:lnTo>
                    <a:pt x="85" y="70"/>
                  </a:ln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66" name="Rectangle 7">
              <a:extLst>
                <a:ext uri="{FF2B5EF4-FFF2-40B4-BE49-F238E27FC236}">
                  <a16:creationId xmlns:a16="http://schemas.microsoft.com/office/drawing/2014/main" id="{12A093FD-903C-4C1B-9E4F-B18505CC1615}"/>
                </a:ext>
              </a:extLst>
            </p:cNvPr>
            <p:cNvSpPr>
              <a:spLocks noChangeArrowheads="1"/>
            </p:cNvSpPr>
            <p:nvPr userDrawn="1"/>
          </p:nvSpPr>
          <p:spPr bwMode="auto">
            <a:xfrm>
              <a:off x="14009688" y="831850"/>
              <a:ext cx="104775" cy="968375"/>
            </a:xfrm>
            <a:prstGeom prst="rect">
              <a:avLst/>
            </a:prstGeom>
            <a:grpFill/>
            <a:ln>
              <a:noFill/>
            </a:ln>
          </p:spPr>
          <p:txBody>
            <a:bodyPr vert="horz" wrap="square" lIns="91440" tIns="45720" rIns="91440" bIns="45720" numCol="1" anchor="t" anchorCtr="0" compatLnSpc="1">
              <a:prstTxWarp prst="textNoShape">
                <a:avLst/>
              </a:prstTxWarp>
            </a:bodyPr>
            <a:lstStyle/>
            <a:p>
              <a:endParaRPr lang="sv-SE"/>
            </a:p>
          </p:txBody>
        </p:sp>
        <p:sp>
          <p:nvSpPr>
            <p:cNvPr id="67" name="Freeform 8">
              <a:extLst>
                <a:ext uri="{FF2B5EF4-FFF2-40B4-BE49-F238E27FC236}">
                  <a16:creationId xmlns:a16="http://schemas.microsoft.com/office/drawing/2014/main" id="{C0673A06-7B9B-4CF8-A8C9-A15AF61645C2}"/>
                </a:ext>
              </a:extLst>
            </p:cNvPr>
            <p:cNvSpPr>
              <a:spLocks/>
            </p:cNvSpPr>
            <p:nvPr userDrawn="1"/>
          </p:nvSpPr>
          <p:spPr bwMode="auto">
            <a:xfrm>
              <a:off x="14225588" y="831850"/>
              <a:ext cx="427037" cy="968375"/>
            </a:xfrm>
            <a:custGeom>
              <a:avLst/>
              <a:gdLst>
                <a:gd name="T0" fmla="*/ 66 w 269"/>
                <a:gd name="T1" fmla="*/ 67 h 610"/>
                <a:gd name="T2" fmla="*/ 66 w 269"/>
                <a:gd name="T3" fmla="*/ 272 h 610"/>
                <a:gd name="T4" fmla="*/ 202 w 269"/>
                <a:gd name="T5" fmla="*/ 272 h 610"/>
                <a:gd name="T6" fmla="*/ 202 w 269"/>
                <a:gd name="T7" fmla="*/ 339 h 610"/>
                <a:gd name="T8" fmla="*/ 66 w 269"/>
                <a:gd name="T9" fmla="*/ 339 h 610"/>
                <a:gd name="T10" fmla="*/ 66 w 269"/>
                <a:gd name="T11" fmla="*/ 543 h 610"/>
                <a:gd name="T12" fmla="*/ 269 w 269"/>
                <a:gd name="T13" fmla="*/ 543 h 610"/>
                <a:gd name="T14" fmla="*/ 269 w 269"/>
                <a:gd name="T15" fmla="*/ 610 h 610"/>
                <a:gd name="T16" fmla="*/ 0 w 269"/>
                <a:gd name="T17" fmla="*/ 610 h 610"/>
                <a:gd name="T18" fmla="*/ 0 w 269"/>
                <a:gd name="T19" fmla="*/ 0 h 610"/>
                <a:gd name="T20" fmla="*/ 269 w 269"/>
                <a:gd name="T21" fmla="*/ 0 h 610"/>
                <a:gd name="T22" fmla="*/ 269 w 269"/>
                <a:gd name="T23" fmla="*/ 67 h 610"/>
                <a:gd name="T24" fmla="*/ 66 w 269"/>
                <a:gd name="T25" fmla="*/ 67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9" h="610">
                  <a:moveTo>
                    <a:pt x="66" y="67"/>
                  </a:moveTo>
                  <a:lnTo>
                    <a:pt x="66" y="272"/>
                  </a:lnTo>
                  <a:lnTo>
                    <a:pt x="202" y="272"/>
                  </a:lnTo>
                  <a:lnTo>
                    <a:pt x="202" y="339"/>
                  </a:lnTo>
                  <a:lnTo>
                    <a:pt x="66" y="339"/>
                  </a:lnTo>
                  <a:lnTo>
                    <a:pt x="66" y="543"/>
                  </a:lnTo>
                  <a:lnTo>
                    <a:pt x="269" y="543"/>
                  </a:lnTo>
                  <a:lnTo>
                    <a:pt x="269" y="610"/>
                  </a:lnTo>
                  <a:lnTo>
                    <a:pt x="0" y="610"/>
                  </a:lnTo>
                  <a:lnTo>
                    <a:pt x="0" y="0"/>
                  </a:lnTo>
                  <a:lnTo>
                    <a:pt x="269" y="0"/>
                  </a:lnTo>
                  <a:lnTo>
                    <a:pt x="269" y="67"/>
                  </a:lnTo>
                  <a:lnTo>
                    <a:pt x="66" y="67"/>
                  </a:ln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68" name="Freeform 9">
              <a:extLst>
                <a:ext uri="{FF2B5EF4-FFF2-40B4-BE49-F238E27FC236}">
                  <a16:creationId xmlns:a16="http://schemas.microsoft.com/office/drawing/2014/main" id="{C01851EE-D682-4BA8-B92F-8B09DF5DB95D}"/>
                </a:ext>
              </a:extLst>
            </p:cNvPr>
            <p:cNvSpPr>
              <a:spLocks/>
            </p:cNvSpPr>
            <p:nvPr userDrawn="1"/>
          </p:nvSpPr>
          <p:spPr bwMode="auto">
            <a:xfrm>
              <a:off x="14762163" y="831850"/>
              <a:ext cx="427037" cy="968375"/>
            </a:xfrm>
            <a:custGeom>
              <a:avLst/>
              <a:gdLst>
                <a:gd name="T0" fmla="*/ 269 w 269"/>
                <a:gd name="T1" fmla="*/ 0 h 610"/>
                <a:gd name="T2" fmla="*/ 269 w 269"/>
                <a:gd name="T3" fmla="*/ 610 h 610"/>
                <a:gd name="T4" fmla="*/ 202 w 269"/>
                <a:gd name="T5" fmla="*/ 610 h 610"/>
                <a:gd name="T6" fmla="*/ 66 w 269"/>
                <a:gd name="T7" fmla="*/ 212 h 610"/>
                <a:gd name="T8" fmla="*/ 66 w 269"/>
                <a:gd name="T9" fmla="*/ 610 h 610"/>
                <a:gd name="T10" fmla="*/ 0 w 269"/>
                <a:gd name="T11" fmla="*/ 610 h 610"/>
                <a:gd name="T12" fmla="*/ 0 w 269"/>
                <a:gd name="T13" fmla="*/ 0 h 610"/>
                <a:gd name="T14" fmla="*/ 66 w 269"/>
                <a:gd name="T15" fmla="*/ 0 h 610"/>
                <a:gd name="T16" fmla="*/ 202 w 269"/>
                <a:gd name="T17" fmla="*/ 406 h 610"/>
                <a:gd name="T18" fmla="*/ 202 w 269"/>
                <a:gd name="T19" fmla="*/ 0 h 610"/>
                <a:gd name="T20" fmla="*/ 269 w 269"/>
                <a:gd name="T21" fmla="*/ 0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9" h="610">
                  <a:moveTo>
                    <a:pt x="269" y="0"/>
                  </a:moveTo>
                  <a:lnTo>
                    <a:pt x="269" y="610"/>
                  </a:lnTo>
                  <a:lnTo>
                    <a:pt x="202" y="610"/>
                  </a:lnTo>
                  <a:lnTo>
                    <a:pt x="66" y="212"/>
                  </a:lnTo>
                  <a:lnTo>
                    <a:pt x="66" y="610"/>
                  </a:lnTo>
                  <a:lnTo>
                    <a:pt x="0" y="610"/>
                  </a:lnTo>
                  <a:lnTo>
                    <a:pt x="0" y="0"/>
                  </a:lnTo>
                  <a:lnTo>
                    <a:pt x="66" y="0"/>
                  </a:lnTo>
                  <a:lnTo>
                    <a:pt x="202" y="406"/>
                  </a:lnTo>
                  <a:lnTo>
                    <a:pt x="202" y="0"/>
                  </a:lnTo>
                  <a:lnTo>
                    <a:pt x="269" y="0"/>
                  </a:ln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69" name="Freeform 10">
              <a:extLst>
                <a:ext uri="{FF2B5EF4-FFF2-40B4-BE49-F238E27FC236}">
                  <a16:creationId xmlns:a16="http://schemas.microsoft.com/office/drawing/2014/main" id="{1A4B272D-8012-4ECC-857D-248CF2826E47}"/>
                </a:ext>
              </a:extLst>
            </p:cNvPr>
            <p:cNvSpPr>
              <a:spLocks/>
            </p:cNvSpPr>
            <p:nvPr userDrawn="1"/>
          </p:nvSpPr>
          <p:spPr bwMode="auto">
            <a:xfrm>
              <a:off x="15298738" y="831850"/>
              <a:ext cx="427037" cy="968375"/>
            </a:xfrm>
            <a:custGeom>
              <a:avLst/>
              <a:gdLst>
                <a:gd name="T0" fmla="*/ 85 w 113"/>
                <a:gd name="T1" fmla="*/ 70 h 254"/>
                <a:gd name="T2" fmla="*/ 85 w 113"/>
                <a:gd name="T3" fmla="*/ 56 h 254"/>
                <a:gd name="T4" fmla="*/ 57 w 113"/>
                <a:gd name="T5" fmla="*/ 28 h 254"/>
                <a:gd name="T6" fmla="*/ 29 w 113"/>
                <a:gd name="T7" fmla="*/ 56 h 254"/>
                <a:gd name="T8" fmla="*/ 29 w 113"/>
                <a:gd name="T9" fmla="*/ 197 h 254"/>
                <a:gd name="T10" fmla="*/ 57 w 113"/>
                <a:gd name="T11" fmla="*/ 226 h 254"/>
                <a:gd name="T12" fmla="*/ 85 w 113"/>
                <a:gd name="T13" fmla="*/ 197 h 254"/>
                <a:gd name="T14" fmla="*/ 85 w 113"/>
                <a:gd name="T15" fmla="*/ 183 h 254"/>
                <a:gd name="T16" fmla="*/ 113 w 113"/>
                <a:gd name="T17" fmla="*/ 183 h 254"/>
                <a:gd name="T18" fmla="*/ 113 w 113"/>
                <a:gd name="T19" fmla="*/ 197 h 254"/>
                <a:gd name="T20" fmla="*/ 57 w 113"/>
                <a:gd name="T21" fmla="*/ 254 h 254"/>
                <a:gd name="T22" fmla="*/ 0 w 113"/>
                <a:gd name="T23" fmla="*/ 197 h 254"/>
                <a:gd name="T24" fmla="*/ 0 w 113"/>
                <a:gd name="T25" fmla="*/ 56 h 254"/>
                <a:gd name="T26" fmla="*/ 57 w 113"/>
                <a:gd name="T27" fmla="*/ 0 h 254"/>
                <a:gd name="T28" fmla="*/ 113 w 113"/>
                <a:gd name="T29" fmla="*/ 56 h 254"/>
                <a:gd name="T30" fmla="*/ 113 w 113"/>
                <a:gd name="T31" fmla="*/ 70 h 254"/>
                <a:gd name="T32" fmla="*/ 85 w 113"/>
                <a:gd name="T33" fmla="*/ 7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3" h="254">
                  <a:moveTo>
                    <a:pt x="85" y="70"/>
                  </a:moveTo>
                  <a:cubicBezTo>
                    <a:pt x="85" y="56"/>
                    <a:pt x="85" y="56"/>
                    <a:pt x="85" y="56"/>
                  </a:cubicBezTo>
                  <a:cubicBezTo>
                    <a:pt x="85" y="41"/>
                    <a:pt x="72" y="28"/>
                    <a:pt x="57" y="28"/>
                  </a:cubicBezTo>
                  <a:cubicBezTo>
                    <a:pt x="41" y="28"/>
                    <a:pt x="29" y="41"/>
                    <a:pt x="29" y="56"/>
                  </a:cubicBezTo>
                  <a:cubicBezTo>
                    <a:pt x="29" y="197"/>
                    <a:pt x="29" y="197"/>
                    <a:pt x="29" y="197"/>
                  </a:cubicBezTo>
                  <a:cubicBezTo>
                    <a:pt x="29" y="213"/>
                    <a:pt x="41" y="226"/>
                    <a:pt x="57" y="226"/>
                  </a:cubicBezTo>
                  <a:cubicBezTo>
                    <a:pt x="72" y="226"/>
                    <a:pt x="85" y="213"/>
                    <a:pt x="85" y="197"/>
                  </a:cubicBezTo>
                  <a:cubicBezTo>
                    <a:pt x="85" y="183"/>
                    <a:pt x="85" y="183"/>
                    <a:pt x="85" y="183"/>
                  </a:cubicBezTo>
                  <a:cubicBezTo>
                    <a:pt x="113" y="183"/>
                    <a:pt x="113" y="183"/>
                    <a:pt x="113" y="183"/>
                  </a:cubicBezTo>
                  <a:cubicBezTo>
                    <a:pt x="113" y="197"/>
                    <a:pt x="113" y="197"/>
                    <a:pt x="113" y="197"/>
                  </a:cubicBezTo>
                  <a:cubicBezTo>
                    <a:pt x="113" y="229"/>
                    <a:pt x="88" y="254"/>
                    <a:pt x="57" y="254"/>
                  </a:cubicBezTo>
                  <a:cubicBezTo>
                    <a:pt x="26" y="254"/>
                    <a:pt x="0" y="229"/>
                    <a:pt x="0" y="197"/>
                  </a:cubicBezTo>
                  <a:cubicBezTo>
                    <a:pt x="0" y="56"/>
                    <a:pt x="0" y="56"/>
                    <a:pt x="0" y="56"/>
                  </a:cubicBezTo>
                  <a:cubicBezTo>
                    <a:pt x="0" y="25"/>
                    <a:pt x="26" y="0"/>
                    <a:pt x="57" y="0"/>
                  </a:cubicBezTo>
                  <a:cubicBezTo>
                    <a:pt x="88" y="0"/>
                    <a:pt x="113" y="25"/>
                    <a:pt x="113" y="56"/>
                  </a:cubicBezTo>
                  <a:cubicBezTo>
                    <a:pt x="113" y="70"/>
                    <a:pt x="113" y="70"/>
                    <a:pt x="113" y="70"/>
                  </a:cubicBezTo>
                  <a:lnTo>
                    <a:pt x="85" y="70"/>
                  </a:ln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70" name="Freeform 11">
              <a:extLst>
                <a:ext uri="{FF2B5EF4-FFF2-40B4-BE49-F238E27FC236}">
                  <a16:creationId xmlns:a16="http://schemas.microsoft.com/office/drawing/2014/main" id="{8380053F-8ED5-4FEE-AE02-F670657BED2A}"/>
                </a:ext>
              </a:extLst>
            </p:cNvPr>
            <p:cNvSpPr>
              <a:spLocks/>
            </p:cNvSpPr>
            <p:nvPr userDrawn="1"/>
          </p:nvSpPr>
          <p:spPr bwMode="auto">
            <a:xfrm>
              <a:off x="15835313" y="831850"/>
              <a:ext cx="427037" cy="968375"/>
            </a:xfrm>
            <a:custGeom>
              <a:avLst/>
              <a:gdLst>
                <a:gd name="T0" fmla="*/ 69 w 269"/>
                <a:gd name="T1" fmla="*/ 67 h 610"/>
                <a:gd name="T2" fmla="*/ 69 w 269"/>
                <a:gd name="T3" fmla="*/ 272 h 610"/>
                <a:gd name="T4" fmla="*/ 203 w 269"/>
                <a:gd name="T5" fmla="*/ 272 h 610"/>
                <a:gd name="T6" fmla="*/ 203 w 269"/>
                <a:gd name="T7" fmla="*/ 339 h 610"/>
                <a:gd name="T8" fmla="*/ 69 w 269"/>
                <a:gd name="T9" fmla="*/ 339 h 610"/>
                <a:gd name="T10" fmla="*/ 69 w 269"/>
                <a:gd name="T11" fmla="*/ 543 h 610"/>
                <a:gd name="T12" fmla="*/ 269 w 269"/>
                <a:gd name="T13" fmla="*/ 543 h 610"/>
                <a:gd name="T14" fmla="*/ 269 w 269"/>
                <a:gd name="T15" fmla="*/ 610 h 610"/>
                <a:gd name="T16" fmla="*/ 0 w 269"/>
                <a:gd name="T17" fmla="*/ 610 h 610"/>
                <a:gd name="T18" fmla="*/ 0 w 269"/>
                <a:gd name="T19" fmla="*/ 0 h 610"/>
                <a:gd name="T20" fmla="*/ 269 w 269"/>
                <a:gd name="T21" fmla="*/ 0 h 610"/>
                <a:gd name="T22" fmla="*/ 269 w 269"/>
                <a:gd name="T23" fmla="*/ 67 h 610"/>
                <a:gd name="T24" fmla="*/ 69 w 269"/>
                <a:gd name="T25" fmla="*/ 67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9" h="610">
                  <a:moveTo>
                    <a:pt x="69" y="67"/>
                  </a:moveTo>
                  <a:lnTo>
                    <a:pt x="69" y="272"/>
                  </a:lnTo>
                  <a:lnTo>
                    <a:pt x="203" y="272"/>
                  </a:lnTo>
                  <a:lnTo>
                    <a:pt x="203" y="339"/>
                  </a:lnTo>
                  <a:lnTo>
                    <a:pt x="69" y="339"/>
                  </a:lnTo>
                  <a:lnTo>
                    <a:pt x="69" y="543"/>
                  </a:lnTo>
                  <a:lnTo>
                    <a:pt x="269" y="543"/>
                  </a:lnTo>
                  <a:lnTo>
                    <a:pt x="269" y="610"/>
                  </a:lnTo>
                  <a:lnTo>
                    <a:pt x="0" y="610"/>
                  </a:lnTo>
                  <a:lnTo>
                    <a:pt x="0" y="0"/>
                  </a:lnTo>
                  <a:lnTo>
                    <a:pt x="269" y="0"/>
                  </a:lnTo>
                  <a:lnTo>
                    <a:pt x="269" y="67"/>
                  </a:lnTo>
                  <a:lnTo>
                    <a:pt x="69" y="67"/>
                  </a:ln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71" name="Freeform 12">
              <a:extLst>
                <a:ext uri="{FF2B5EF4-FFF2-40B4-BE49-F238E27FC236}">
                  <a16:creationId xmlns:a16="http://schemas.microsoft.com/office/drawing/2014/main" id="{A5485B28-0252-4CC7-BA9D-991A2BEBCE23}"/>
                </a:ext>
              </a:extLst>
            </p:cNvPr>
            <p:cNvSpPr>
              <a:spLocks noEditPoints="1"/>
            </p:cNvSpPr>
            <p:nvPr userDrawn="1"/>
          </p:nvSpPr>
          <p:spPr bwMode="auto">
            <a:xfrm>
              <a:off x="12923838" y="2101850"/>
              <a:ext cx="427037" cy="968375"/>
            </a:xfrm>
            <a:custGeom>
              <a:avLst/>
              <a:gdLst>
                <a:gd name="T0" fmla="*/ 113 w 113"/>
                <a:gd name="T1" fmla="*/ 56 h 254"/>
                <a:gd name="T2" fmla="*/ 113 w 113"/>
                <a:gd name="T3" fmla="*/ 84 h 254"/>
                <a:gd name="T4" fmla="*/ 99 w 113"/>
                <a:gd name="T5" fmla="*/ 122 h 254"/>
                <a:gd name="T6" fmla="*/ 94 w 113"/>
                <a:gd name="T7" fmla="*/ 127 h 254"/>
                <a:gd name="T8" fmla="*/ 87 w 113"/>
                <a:gd name="T9" fmla="*/ 132 h 254"/>
                <a:gd name="T10" fmla="*/ 82 w 113"/>
                <a:gd name="T11" fmla="*/ 135 h 254"/>
                <a:gd name="T12" fmla="*/ 82 w 113"/>
                <a:gd name="T13" fmla="*/ 135 h 254"/>
                <a:gd name="T14" fmla="*/ 74 w 113"/>
                <a:gd name="T15" fmla="*/ 139 h 254"/>
                <a:gd name="T16" fmla="*/ 68 w 113"/>
                <a:gd name="T17" fmla="*/ 143 h 254"/>
                <a:gd name="T18" fmla="*/ 28 w 113"/>
                <a:gd name="T19" fmla="*/ 166 h 254"/>
                <a:gd name="T20" fmla="*/ 28 w 113"/>
                <a:gd name="T21" fmla="*/ 254 h 254"/>
                <a:gd name="T22" fmla="*/ 0 w 113"/>
                <a:gd name="T23" fmla="*/ 254 h 254"/>
                <a:gd name="T24" fmla="*/ 0 w 113"/>
                <a:gd name="T25" fmla="*/ 0 h 254"/>
                <a:gd name="T26" fmla="*/ 57 w 113"/>
                <a:gd name="T27" fmla="*/ 0 h 254"/>
                <a:gd name="T28" fmla="*/ 113 w 113"/>
                <a:gd name="T29" fmla="*/ 56 h 254"/>
                <a:gd name="T30" fmla="*/ 28 w 113"/>
                <a:gd name="T31" fmla="*/ 133 h 254"/>
                <a:gd name="T32" fmla="*/ 63 w 113"/>
                <a:gd name="T33" fmla="*/ 113 h 254"/>
                <a:gd name="T34" fmla="*/ 68 w 113"/>
                <a:gd name="T35" fmla="*/ 110 h 254"/>
                <a:gd name="T36" fmla="*/ 69 w 113"/>
                <a:gd name="T37" fmla="*/ 110 h 254"/>
                <a:gd name="T38" fmla="*/ 72 w 113"/>
                <a:gd name="T39" fmla="*/ 108 h 254"/>
                <a:gd name="T40" fmla="*/ 85 w 113"/>
                <a:gd name="T41" fmla="*/ 84 h 254"/>
                <a:gd name="T42" fmla="*/ 85 w 113"/>
                <a:gd name="T43" fmla="*/ 56 h 254"/>
                <a:gd name="T44" fmla="*/ 57 w 113"/>
                <a:gd name="T45" fmla="*/ 28 h 254"/>
                <a:gd name="T46" fmla="*/ 57 w 113"/>
                <a:gd name="T47" fmla="*/ 28 h 254"/>
                <a:gd name="T48" fmla="*/ 28 w 113"/>
                <a:gd name="T49" fmla="*/ 28 h 254"/>
                <a:gd name="T50" fmla="*/ 28 w 113"/>
                <a:gd name="T51" fmla="*/ 133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3" h="254">
                  <a:moveTo>
                    <a:pt x="113" y="56"/>
                  </a:moveTo>
                  <a:cubicBezTo>
                    <a:pt x="113" y="84"/>
                    <a:pt x="113" y="84"/>
                    <a:pt x="113" y="84"/>
                  </a:cubicBezTo>
                  <a:cubicBezTo>
                    <a:pt x="113" y="99"/>
                    <a:pt x="108" y="112"/>
                    <a:pt x="99" y="122"/>
                  </a:cubicBezTo>
                  <a:cubicBezTo>
                    <a:pt x="97" y="123"/>
                    <a:pt x="96" y="125"/>
                    <a:pt x="94" y="127"/>
                  </a:cubicBezTo>
                  <a:cubicBezTo>
                    <a:pt x="92" y="129"/>
                    <a:pt x="89" y="130"/>
                    <a:pt x="87" y="132"/>
                  </a:cubicBezTo>
                  <a:cubicBezTo>
                    <a:pt x="86" y="133"/>
                    <a:pt x="84" y="134"/>
                    <a:pt x="82" y="135"/>
                  </a:cubicBezTo>
                  <a:cubicBezTo>
                    <a:pt x="82" y="135"/>
                    <a:pt x="82" y="135"/>
                    <a:pt x="82" y="135"/>
                  </a:cubicBezTo>
                  <a:cubicBezTo>
                    <a:pt x="74" y="139"/>
                    <a:pt x="74" y="139"/>
                    <a:pt x="74" y="139"/>
                  </a:cubicBezTo>
                  <a:cubicBezTo>
                    <a:pt x="68" y="143"/>
                    <a:pt x="68" y="143"/>
                    <a:pt x="68" y="143"/>
                  </a:cubicBezTo>
                  <a:cubicBezTo>
                    <a:pt x="28" y="166"/>
                    <a:pt x="28" y="166"/>
                    <a:pt x="28" y="166"/>
                  </a:cubicBezTo>
                  <a:cubicBezTo>
                    <a:pt x="28" y="254"/>
                    <a:pt x="28" y="254"/>
                    <a:pt x="28" y="254"/>
                  </a:cubicBezTo>
                  <a:cubicBezTo>
                    <a:pt x="0" y="254"/>
                    <a:pt x="0" y="254"/>
                    <a:pt x="0" y="254"/>
                  </a:cubicBezTo>
                  <a:cubicBezTo>
                    <a:pt x="0" y="0"/>
                    <a:pt x="0" y="0"/>
                    <a:pt x="0" y="0"/>
                  </a:cubicBezTo>
                  <a:cubicBezTo>
                    <a:pt x="57" y="0"/>
                    <a:pt x="57" y="0"/>
                    <a:pt x="57" y="0"/>
                  </a:cubicBezTo>
                  <a:cubicBezTo>
                    <a:pt x="88" y="0"/>
                    <a:pt x="113" y="25"/>
                    <a:pt x="113" y="56"/>
                  </a:cubicBezTo>
                  <a:close/>
                  <a:moveTo>
                    <a:pt x="28" y="133"/>
                  </a:moveTo>
                  <a:cubicBezTo>
                    <a:pt x="63" y="113"/>
                    <a:pt x="63" y="113"/>
                    <a:pt x="63" y="113"/>
                  </a:cubicBezTo>
                  <a:cubicBezTo>
                    <a:pt x="68" y="110"/>
                    <a:pt x="68" y="110"/>
                    <a:pt x="68" y="110"/>
                  </a:cubicBezTo>
                  <a:cubicBezTo>
                    <a:pt x="69" y="110"/>
                    <a:pt x="69" y="110"/>
                    <a:pt x="69" y="110"/>
                  </a:cubicBezTo>
                  <a:cubicBezTo>
                    <a:pt x="72" y="108"/>
                    <a:pt x="72" y="108"/>
                    <a:pt x="72" y="108"/>
                  </a:cubicBezTo>
                  <a:cubicBezTo>
                    <a:pt x="80" y="103"/>
                    <a:pt x="85" y="94"/>
                    <a:pt x="85" y="84"/>
                  </a:cubicBezTo>
                  <a:cubicBezTo>
                    <a:pt x="85" y="56"/>
                    <a:pt x="85" y="56"/>
                    <a:pt x="85" y="56"/>
                  </a:cubicBezTo>
                  <a:cubicBezTo>
                    <a:pt x="85" y="41"/>
                    <a:pt x="73" y="28"/>
                    <a:pt x="57" y="28"/>
                  </a:cubicBezTo>
                  <a:cubicBezTo>
                    <a:pt x="57" y="28"/>
                    <a:pt x="57" y="28"/>
                    <a:pt x="57" y="28"/>
                  </a:cubicBezTo>
                  <a:cubicBezTo>
                    <a:pt x="28" y="28"/>
                    <a:pt x="28" y="28"/>
                    <a:pt x="28" y="28"/>
                  </a:cubicBezTo>
                  <a:lnTo>
                    <a:pt x="28" y="133"/>
                  </a:ln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72" name="Freeform 13">
              <a:extLst>
                <a:ext uri="{FF2B5EF4-FFF2-40B4-BE49-F238E27FC236}">
                  <a16:creationId xmlns:a16="http://schemas.microsoft.com/office/drawing/2014/main" id="{160071C5-43E7-4794-84D2-489176586C7D}"/>
                </a:ext>
              </a:extLst>
            </p:cNvPr>
            <p:cNvSpPr>
              <a:spLocks noEditPoints="1"/>
            </p:cNvSpPr>
            <p:nvPr userDrawn="1"/>
          </p:nvSpPr>
          <p:spPr bwMode="auto">
            <a:xfrm>
              <a:off x="13350875" y="2101850"/>
              <a:ext cx="538162" cy="971550"/>
            </a:xfrm>
            <a:custGeom>
              <a:avLst/>
              <a:gdLst>
                <a:gd name="T0" fmla="*/ 339 w 339"/>
                <a:gd name="T1" fmla="*/ 612 h 612"/>
                <a:gd name="T2" fmla="*/ 269 w 339"/>
                <a:gd name="T3" fmla="*/ 612 h 612"/>
                <a:gd name="T4" fmla="*/ 234 w 339"/>
                <a:gd name="T5" fmla="*/ 442 h 612"/>
                <a:gd name="T6" fmla="*/ 86 w 339"/>
                <a:gd name="T7" fmla="*/ 528 h 612"/>
                <a:gd name="T8" fmla="*/ 67 w 339"/>
                <a:gd name="T9" fmla="*/ 612 h 612"/>
                <a:gd name="T10" fmla="*/ 0 w 339"/>
                <a:gd name="T11" fmla="*/ 612 h 612"/>
                <a:gd name="T12" fmla="*/ 19 w 339"/>
                <a:gd name="T13" fmla="*/ 521 h 612"/>
                <a:gd name="T14" fmla="*/ 29 w 339"/>
                <a:gd name="T15" fmla="*/ 483 h 612"/>
                <a:gd name="T16" fmla="*/ 136 w 339"/>
                <a:gd name="T17" fmla="*/ 0 h 612"/>
                <a:gd name="T18" fmla="*/ 203 w 339"/>
                <a:gd name="T19" fmla="*/ 0 h 612"/>
                <a:gd name="T20" fmla="*/ 279 w 339"/>
                <a:gd name="T21" fmla="*/ 338 h 612"/>
                <a:gd name="T22" fmla="*/ 293 w 339"/>
                <a:gd name="T23" fmla="*/ 408 h 612"/>
                <a:gd name="T24" fmla="*/ 339 w 339"/>
                <a:gd name="T25" fmla="*/ 612 h 612"/>
                <a:gd name="T26" fmla="*/ 217 w 339"/>
                <a:gd name="T27" fmla="*/ 374 h 612"/>
                <a:gd name="T28" fmla="*/ 169 w 339"/>
                <a:gd name="T29" fmla="*/ 151 h 612"/>
                <a:gd name="T30" fmla="*/ 105 w 339"/>
                <a:gd name="T31" fmla="*/ 439 h 612"/>
                <a:gd name="T32" fmla="*/ 217 w 339"/>
                <a:gd name="T33" fmla="*/ 374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9" h="612">
                  <a:moveTo>
                    <a:pt x="339" y="612"/>
                  </a:moveTo>
                  <a:lnTo>
                    <a:pt x="269" y="612"/>
                  </a:lnTo>
                  <a:lnTo>
                    <a:pt x="234" y="442"/>
                  </a:lnTo>
                  <a:lnTo>
                    <a:pt x="86" y="528"/>
                  </a:lnTo>
                  <a:lnTo>
                    <a:pt x="67" y="612"/>
                  </a:lnTo>
                  <a:lnTo>
                    <a:pt x="0" y="612"/>
                  </a:lnTo>
                  <a:lnTo>
                    <a:pt x="19" y="521"/>
                  </a:lnTo>
                  <a:lnTo>
                    <a:pt x="29" y="483"/>
                  </a:lnTo>
                  <a:lnTo>
                    <a:pt x="136" y="0"/>
                  </a:lnTo>
                  <a:lnTo>
                    <a:pt x="203" y="0"/>
                  </a:lnTo>
                  <a:lnTo>
                    <a:pt x="279" y="338"/>
                  </a:lnTo>
                  <a:lnTo>
                    <a:pt x="293" y="408"/>
                  </a:lnTo>
                  <a:lnTo>
                    <a:pt x="339" y="612"/>
                  </a:lnTo>
                  <a:close/>
                  <a:moveTo>
                    <a:pt x="217" y="374"/>
                  </a:moveTo>
                  <a:lnTo>
                    <a:pt x="169" y="151"/>
                  </a:lnTo>
                  <a:lnTo>
                    <a:pt x="105" y="439"/>
                  </a:lnTo>
                  <a:lnTo>
                    <a:pt x="217" y="374"/>
                  </a:ln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73" name="Freeform 14">
              <a:extLst>
                <a:ext uri="{FF2B5EF4-FFF2-40B4-BE49-F238E27FC236}">
                  <a16:creationId xmlns:a16="http://schemas.microsoft.com/office/drawing/2014/main" id="{405B9A55-E8A6-4956-82C2-0BA880D3EBEE}"/>
                </a:ext>
              </a:extLst>
            </p:cNvPr>
            <p:cNvSpPr>
              <a:spLocks noEditPoints="1"/>
            </p:cNvSpPr>
            <p:nvPr userDrawn="1"/>
          </p:nvSpPr>
          <p:spPr bwMode="auto">
            <a:xfrm>
              <a:off x="13979525" y="2101850"/>
              <a:ext cx="427037" cy="968375"/>
            </a:xfrm>
            <a:custGeom>
              <a:avLst/>
              <a:gdLst>
                <a:gd name="T0" fmla="*/ 76 w 113"/>
                <a:gd name="T1" fmla="*/ 100 h 254"/>
                <a:gd name="T2" fmla="*/ 113 w 113"/>
                <a:gd name="T3" fmla="*/ 254 h 254"/>
                <a:gd name="T4" fmla="*/ 84 w 113"/>
                <a:gd name="T5" fmla="*/ 254 h 254"/>
                <a:gd name="T6" fmla="*/ 50 w 113"/>
                <a:gd name="T7" fmla="*/ 115 h 254"/>
                <a:gd name="T8" fmla="*/ 28 w 113"/>
                <a:gd name="T9" fmla="*/ 128 h 254"/>
                <a:gd name="T10" fmla="*/ 28 w 113"/>
                <a:gd name="T11" fmla="*/ 254 h 254"/>
                <a:gd name="T12" fmla="*/ 0 w 113"/>
                <a:gd name="T13" fmla="*/ 254 h 254"/>
                <a:gd name="T14" fmla="*/ 0 w 113"/>
                <a:gd name="T15" fmla="*/ 0 h 254"/>
                <a:gd name="T16" fmla="*/ 56 w 113"/>
                <a:gd name="T17" fmla="*/ 0 h 254"/>
                <a:gd name="T18" fmla="*/ 113 w 113"/>
                <a:gd name="T19" fmla="*/ 56 h 254"/>
                <a:gd name="T20" fmla="*/ 112 w 113"/>
                <a:gd name="T21" fmla="*/ 63 h 254"/>
                <a:gd name="T22" fmla="*/ 98 w 113"/>
                <a:gd name="T23" fmla="*/ 87 h 254"/>
                <a:gd name="T24" fmla="*/ 76 w 113"/>
                <a:gd name="T25" fmla="*/ 100 h 254"/>
                <a:gd name="T26" fmla="*/ 70 w 113"/>
                <a:gd name="T27" fmla="*/ 71 h 254"/>
                <a:gd name="T28" fmla="*/ 83 w 113"/>
                <a:gd name="T29" fmla="*/ 57 h 254"/>
                <a:gd name="T30" fmla="*/ 83 w 113"/>
                <a:gd name="T31" fmla="*/ 52 h 254"/>
                <a:gd name="T32" fmla="*/ 55 w 113"/>
                <a:gd name="T33" fmla="*/ 24 h 254"/>
                <a:gd name="T34" fmla="*/ 55 w 113"/>
                <a:gd name="T35" fmla="*/ 24 h 254"/>
                <a:gd name="T36" fmla="*/ 26 w 113"/>
                <a:gd name="T37" fmla="*/ 24 h 254"/>
                <a:gd name="T38" fmla="*/ 26 w 113"/>
                <a:gd name="T39" fmla="*/ 96 h 254"/>
                <a:gd name="T40" fmla="*/ 70 w 113"/>
                <a:gd name="T41" fmla="*/ 71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3" h="254">
                  <a:moveTo>
                    <a:pt x="76" y="100"/>
                  </a:moveTo>
                  <a:cubicBezTo>
                    <a:pt x="113" y="254"/>
                    <a:pt x="113" y="254"/>
                    <a:pt x="113" y="254"/>
                  </a:cubicBezTo>
                  <a:cubicBezTo>
                    <a:pt x="84" y="254"/>
                    <a:pt x="84" y="254"/>
                    <a:pt x="84" y="254"/>
                  </a:cubicBezTo>
                  <a:cubicBezTo>
                    <a:pt x="50" y="115"/>
                    <a:pt x="50" y="115"/>
                    <a:pt x="50" y="115"/>
                  </a:cubicBezTo>
                  <a:cubicBezTo>
                    <a:pt x="28" y="128"/>
                    <a:pt x="28" y="128"/>
                    <a:pt x="28" y="128"/>
                  </a:cubicBezTo>
                  <a:cubicBezTo>
                    <a:pt x="28" y="254"/>
                    <a:pt x="28" y="254"/>
                    <a:pt x="28" y="254"/>
                  </a:cubicBezTo>
                  <a:cubicBezTo>
                    <a:pt x="0" y="254"/>
                    <a:pt x="0" y="254"/>
                    <a:pt x="0" y="254"/>
                  </a:cubicBezTo>
                  <a:cubicBezTo>
                    <a:pt x="0" y="0"/>
                    <a:pt x="0" y="0"/>
                    <a:pt x="0" y="0"/>
                  </a:cubicBezTo>
                  <a:cubicBezTo>
                    <a:pt x="56" y="0"/>
                    <a:pt x="56" y="0"/>
                    <a:pt x="56" y="0"/>
                  </a:cubicBezTo>
                  <a:cubicBezTo>
                    <a:pt x="88" y="0"/>
                    <a:pt x="113" y="25"/>
                    <a:pt x="113" y="56"/>
                  </a:cubicBezTo>
                  <a:cubicBezTo>
                    <a:pt x="112" y="63"/>
                    <a:pt x="112" y="63"/>
                    <a:pt x="112" y="63"/>
                  </a:cubicBezTo>
                  <a:cubicBezTo>
                    <a:pt x="111" y="76"/>
                    <a:pt x="111" y="80"/>
                    <a:pt x="98" y="87"/>
                  </a:cubicBezTo>
                  <a:lnTo>
                    <a:pt x="76" y="100"/>
                  </a:lnTo>
                  <a:close/>
                  <a:moveTo>
                    <a:pt x="70" y="71"/>
                  </a:moveTo>
                  <a:cubicBezTo>
                    <a:pt x="76" y="67"/>
                    <a:pt x="83" y="64"/>
                    <a:pt x="83" y="57"/>
                  </a:cubicBezTo>
                  <a:cubicBezTo>
                    <a:pt x="83" y="52"/>
                    <a:pt x="83" y="52"/>
                    <a:pt x="83" y="52"/>
                  </a:cubicBezTo>
                  <a:cubicBezTo>
                    <a:pt x="83" y="37"/>
                    <a:pt x="71" y="24"/>
                    <a:pt x="55" y="24"/>
                  </a:cubicBezTo>
                  <a:cubicBezTo>
                    <a:pt x="55" y="24"/>
                    <a:pt x="55" y="24"/>
                    <a:pt x="55" y="24"/>
                  </a:cubicBezTo>
                  <a:cubicBezTo>
                    <a:pt x="26" y="24"/>
                    <a:pt x="26" y="24"/>
                    <a:pt x="26" y="24"/>
                  </a:cubicBezTo>
                  <a:cubicBezTo>
                    <a:pt x="26" y="96"/>
                    <a:pt x="26" y="96"/>
                    <a:pt x="26" y="96"/>
                  </a:cubicBezTo>
                  <a:lnTo>
                    <a:pt x="70" y="71"/>
                  </a:ln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74" name="Freeform 15">
              <a:extLst>
                <a:ext uri="{FF2B5EF4-FFF2-40B4-BE49-F238E27FC236}">
                  <a16:creationId xmlns:a16="http://schemas.microsoft.com/office/drawing/2014/main" id="{6D453B57-F7A7-4FCF-83D5-0ED34737D0E7}"/>
                </a:ext>
              </a:extLst>
            </p:cNvPr>
            <p:cNvSpPr>
              <a:spLocks/>
            </p:cNvSpPr>
            <p:nvPr userDrawn="1"/>
          </p:nvSpPr>
          <p:spPr bwMode="auto">
            <a:xfrm>
              <a:off x="14516100" y="2101850"/>
              <a:ext cx="533400" cy="968375"/>
            </a:xfrm>
            <a:custGeom>
              <a:avLst/>
              <a:gdLst>
                <a:gd name="T0" fmla="*/ 188 w 336"/>
                <a:gd name="T1" fmla="*/ 233 h 610"/>
                <a:gd name="T2" fmla="*/ 336 w 336"/>
                <a:gd name="T3" fmla="*/ 610 h 610"/>
                <a:gd name="T4" fmla="*/ 264 w 336"/>
                <a:gd name="T5" fmla="*/ 610 h 610"/>
                <a:gd name="T6" fmla="*/ 143 w 336"/>
                <a:gd name="T7" fmla="*/ 305 h 610"/>
                <a:gd name="T8" fmla="*/ 67 w 336"/>
                <a:gd name="T9" fmla="*/ 422 h 610"/>
                <a:gd name="T10" fmla="*/ 67 w 336"/>
                <a:gd name="T11" fmla="*/ 610 h 610"/>
                <a:gd name="T12" fmla="*/ 0 w 336"/>
                <a:gd name="T13" fmla="*/ 610 h 610"/>
                <a:gd name="T14" fmla="*/ 0 w 336"/>
                <a:gd name="T15" fmla="*/ 0 h 610"/>
                <a:gd name="T16" fmla="*/ 67 w 336"/>
                <a:gd name="T17" fmla="*/ 0 h 610"/>
                <a:gd name="T18" fmla="*/ 67 w 336"/>
                <a:gd name="T19" fmla="*/ 295 h 610"/>
                <a:gd name="T20" fmla="*/ 112 w 336"/>
                <a:gd name="T21" fmla="*/ 226 h 610"/>
                <a:gd name="T22" fmla="*/ 157 w 336"/>
                <a:gd name="T23" fmla="*/ 156 h 610"/>
                <a:gd name="T24" fmla="*/ 257 w 336"/>
                <a:gd name="T25" fmla="*/ 0 h 610"/>
                <a:gd name="T26" fmla="*/ 336 w 336"/>
                <a:gd name="T27" fmla="*/ 0 h 610"/>
                <a:gd name="T28" fmla="*/ 188 w 336"/>
                <a:gd name="T29" fmla="*/ 233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6" h="610">
                  <a:moveTo>
                    <a:pt x="188" y="233"/>
                  </a:moveTo>
                  <a:lnTo>
                    <a:pt x="336" y="610"/>
                  </a:lnTo>
                  <a:lnTo>
                    <a:pt x="264" y="610"/>
                  </a:lnTo>
                  <a:lnTo>
                    <a:pt x="143" y="305"/>
                  </a:lnTo>
                  <a:lnTo>
                    <a:pt x="67" y="422"/>
                  </a:lnTo>
                  <a:lnTo>
                    <a:pt x="67" y="610"/>
                  </a:lnTo>
                  <a:lnTo>
                    <a:pt x="0" y="610"/>
                  </a:lnTo>
                  <a:lnTo>
                    <a:pt x="0" y="0"/>
                  </a:lnTo>
                  <a:lnTo>
                    <a:pt x="67" y="0"/>
                  </a:lnTo>
                  <a:lnTo>
                    <a:pt x="67" y="295"/>
                  </a:lnTo>
                  <a:lnTo>
                    <a:pt x="112" y="226"/>
                  </a:lnTo>
                  <a:lnTo>
                    <a:pt x="157" y="156"/>
                  </a:lnTo>
                  <a:lnTo>
                    <a:pt x="257" y="0"/>
                  </a:lnTo>
                  <a:lnTo>
                    <a:pt x="336" y="0"/>
                  </a:lnTo>
                  <a:lnTo>
                    <a:pt x="188" y="233"/>
                  </a:ln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75" name="Freeform 16">
              <a:extLst>
                <a:ext uri="{FF2B5EF4-FFF2-40B4-BE49-F238E27FC236}">
                  <a16:creationId xmlns:a16="http://schemas.microsoft.com/office/drawing/2014/main" id="{A3181F64-DDAE-439B-8642-BAD90E1F9908}"/>
                </a:ext>
              </a:extLst>
            </p:cNvPr>
            <p:cNvSpPr>
              <a:spLocks noEditPoints="1"/>
            </p:cNvSpPr>
            <p:nvPr userDrawn="1"/>
          </p:nvSpPr>
          <p:spPr bwMode="auto">
            <a:xfrm>
              <a:off x="12923838" y="-441325"/>
              <a:ext cx="427037" cy="968375"/>
            </a:xfrm>
            <a:custGeom>
              <a:avLst/>
              <a:gdLst>
                <a:gd name="T0" fmla="*/ 113 w 113"/>
                <a:gd name="T1" fmla="*/ 56 h 254"/>
                <a:gd name="T2" fmla="*/ 113 w 113"/>
                <a:gd name="T3" fmla="*/ 85 h 254"/>
                <a:gd name="T4" fmla="*/ 99 w 113"/>
                <a:gd name="T5" fmla="*/ 122 h 254"/>
                <a:gd name="T6" fmla="*/ 94 w 113"/>
                <a:gd name="T7" fmla="*/ 127 h 254"/>
                <a:gd name="T8" fmla="*/ 87 w 113"/>
                <a:gd name="T9" fmla="*/ 132 h 254"/>
                <a:gd name="T10" fmla="*/ 82 w 113"/>
                <a:gd name="T11" fmla="*/ 135 h 254"/>
                <a:gd name="T12" fmla="*/ 82 w 113"/>
                <a:gd name="T13" fmla="*/ 135 h 254"/>
                <a:gd name="T14" fmla="*/ 74 w 113"/>
                <a:gd name="T15" fmla="*/ 140 h 254"/>
                <a:gd name="T16" fmla="*/ 68 w 113"/>
                <a:gd name="T17" fmla="*/ 143 h 254"/>
                <a:gd name="T18" fmla="*/ 28 w 113"/>
                <a:gd name="T19" fmla="*/ 166 h 254"/>
                <a:gd name="T20" fmla="*/ 28 w 113"/>
                <a:gd name="T21" fmla="*/ 254 h 254"/>
                <a:gd name="T22" fmla="*/ 0 w 113"/>
                <a:gd name="T23" fmla="*/ 254 h 254"/>
                <a:gd name="T24" fmla="*/ 0 w 113"/>
                <a:gd name="T25" fmla="*/ 0 h 254"/>
                <a:gd name="T26" fmla="*/ 57 w 113"/>
                <a:gd name="T27" fmla="*/ 0 h 254"/>
                <a:gd name="T28" fmla="*/ 113 w 113"/>
                <a:gd name="T29" fmla="*/ 56 h 254"/>
                <a:gd name="T30" fmla="*/ 28 w 113"/>
                <a:gd name="T31" fmla="*/ 134 h 254"/>
                <a:gd name="T32" fmla="*/ 63 w 113"/>
                <a:gd name="T33" fmla="*/ 113 h 254"/>
                <a:gd name="T34" fmla="*/ 68 w 113"/>
                <a:gd name="T35" fmla="*/ 111 h 254"/>
                <a:gd name="T36" fmla="*/ 69 w 113"/>
                <a:gd name="T37" fmla="*/ 110 h 254"/>
                <a:gd name="T38" fmla="*/ 72 w 113"/>
                <a:gd name="T39" fmla="*/ 108 h 254"/>
                <a:gd name="T40" fmla="*/ 85 w 113"/>
                <a:gd name="T41" fmla="*/ 85 h 254"/>
                <a:gd name="T42" fmla="*/ 85 w 113"/>
                <a:gd name="T43" fmla="*/ 56 h 254"/>
                <a:gd name="T44" fmla="*/ 57 w 113"/>
                <a:gd name="T45" fmla="*/ 28 h 254"/>
                <a:gd name="T46" fmla="*/ 57 w 113"/>
                <a:gd name="T47" fmla="*/ 28 h 254"/>
                <a:gd name="T48" fmla="*/ 28 w 113"/>
                <a:gd name="T49" fmla="*/ 28 h 254"/>
                <a:gd name="T50" fmla="*/ 28 w 113"/>
                <a:gd name="T51" fmla="*/ 13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3" h="254">
                  <a:moveTo>
                    <a:pt x="113" y="56"/>
                  </a:moveTo>
                  <a:cubicBezTo>
                    <a:pt x="113" y="85"/>
                    <a:pt x="113" y="85"/>
                    <a:pt x="113" y="85"/>
                  </a:cubicBezTo>
                  <a:cubicBezTo>
                    <a:pt x="113" y="99"/>
                    <a:pt x="108" y="112"/>
                    <a:pt x="99" y="122"/>
                  </a:cubicBezTo>
                  <a:cubicBezTo>
                    <a:pt x="97" y="124"/>
                    <a:pt x="96" y="126"/>
                    <a:pt x="94" y="127"/>
                  </a:cubicBezTo>
                  <a:cubicBezTo>
                    <a:pt x="92" y="129"/>
                    <a:pt x="89" y="131"/>
                    <a:pt x="87" y="132"/>
                  </a:cubicBezTo>
                  <a:cubicBezTo>
                    <a:pt x="86" y="133"/>
                    <a:pt x="84" y="134"/>
                    <a:pt x="82" y="135"/>
                  </a:cubicBezTo>
                  <a:cubicBezTo>
                    <a:pt x="82" y="135"/>
                    <a:pt x="82" y="135"/>
                    <a:pt x="82" y="135"/>
                  </a:cubicBezTo>
                  <a:cubicBezTo>
                    <a:pt x="74" y="140"/>
                    <a:pt x="74" y="140"/>
                    <a:pt x="74" y="140"/>
                  </a:cubicBezTo>
                  <a:cubicBezTo>
                    <a:pt x="68" y="143"/>
                    <a:pt x="68" y="143"/>
                    <a:pt x="68" y="143"/>
                  </a:cubicBezTo>
                  <a:cubicBezTo>
                    <a:pt x="28" y="166"/>
                    <a:pt x="28" y="166"/>
                    <a:pt x="28" y="166"/>
                  </a:cubicBezTo>
                  <a:cubicBezTo>
                    <a:pt x="28" y="254"/>
                    <a:pt x="28" y="254"/>
                    <a:pt x="28" y="254"/>
                  </a:cubicBezTo>
                  <a:cubicBezTo>
                    <a:pt x="0" y="254"/>
                    <a:pt x="0" y="254"/>
                    <a:pt x="0" y="254"/>
                  </a:cubicBezTo>
                  <a:cubicBezTo>
                    <a:pt x="0" y="0"/>
                    <a:pt x="0" y="0"/>
                    <a:pt x="0" y="0"/>
                  </a:cubicBezTo>
                  <a:cubicBezTo>
                    <a:pt x="57" y="0"/>
                    <a:pt x="57" y="0"/>
                    <a:pt x="57" y="0"/>
                  </a:cubicBezTo>
                  <a:cubicBezTo>
                    <a:pt x="88" y="0"/>
                    <a:pt x="113" y="25"/>
                    <a:pt x="113" y="56"/>
                  </a:cubicBezTo>
                  <a:close/>
                  <a:moveTo>
                    <a:pt x="28" y="134"/>
                  </a:moveTo>
                  <a:cubicBezTo>
                    <a:pt x="63" y="113"/>
                    <a:pt x="63" y="113"/>
                    <a:pt x="63" y="113"/>
                  </a:cubicBezTo>
                  <a:cubicBezTo>
                    <a:pt x="68" y="111"/>
                    <a:pt x="68" y="111"/>
                    <a:pt x="68" y="111"/>
                  </a:cubicBezTo>
                  <a:cubicBezTo>
                    <a:pt x="69" y="110"/>
                    <a:pt x="69" y="110"/>
                    <a:pt x="69" y="110"/>
                  </a:cubicBezTo>
                  <a:cubicBezTo>
                    <a:pt x="72" y="108"/>
                    <a:pt x="72" y="108"/>
                    <a:pt x="72" y="108"/>
                  </a:cubicBezTo>
                  <a:cubicBezTo>
                    <a:pt x="80" y="103"/>
                    <a:pt x="85" y="94"/>
                    <a:pt x="85" y="85"/>
                  </a:cubicBezTo>
                  <a:cubicBezTo>
                    <a:pt x="85" y="56"/>
                    <a:pt x="85" y="56"/>
                    <a:pt x="85" y="56"/>
                  </a:cubicBezTo>
                  <a:cubicBezTo>
                    <a:pt x="85" y="41"/>
                    <a:pt x="73" y="29"/>
                    <a:pt x="57" y="28"/>
                  </a:cubicBezTo>
                  <a:cubicBezTo>
                    <a:pt x="57" y="28"/>
                    <a:pt x="57" y="28"/>
                    <a:pt x="57" y="28"/>
                  </a:cubicBezTo>
                  <a:cubicBezTo>
                    <a:pt x="28" y="28"/>
                    <a:pt x="28" y="28"/>
                    <a:pt x="28" y="28"/>
                  </a:cubicBezTo>
                  <a:lnTo>
                    <a:pt x="28" y="134"/>
                  </a:ln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76" name="Rectangle 17">
              <a:extLst>
                <a:ext uri="{FF2B5EF4-FFF2-40B4-BE49-F238E27FC236}">
                  <a16:creationId xmlns:a16="http://schemas.microsoft.com/office/drawing/2014/main" id="{BF13015D-CC59-4CEC-84B4-A7D42068AFC0}"/>
                </a:ext>
              </a:extLst>
            </p:cNvPr>
            <p:cNvSpPr>
              <a:spLocks noChangeArrowheads="1"/>
            </p:cNvSpPr>
            <p:nvPr userDrawn="1"/>
          </p:nvSpPr>
          <p:spPr bwMode="auto">
            <a:xfrm>
              <a:off x="13460413" y="-441325"/>
              <a:ext cx="106362" cy="973138"/>
            </a:xfrm>
            <a:prstGeom prst="rect">
              <a:avLst/>
            </a:prstGeom>
            <a:grpFill/>
            <a:ln>
              <a:noFill/>
            </a:ln>
          </p:spPr>
          <p:txBody>
            <a:bodyPr vert="horz" wrap="square" lIns="91440" tIns="45720" rIns="91440" bIns="45720" numCol="1" anchor="t" anchorCtr="0" compatLnSpc="1">
              <a:prstTxWarp prst="textNoShape">
                <a:avLst/>
              </a:prstTxWarp>
            </a:bodyPr>
            <a:lstStyle/>
            <a:p>
              <a:endParaRPr lang="sv-SE"/>
            </a:p>
          </p:txBody>
        </p:sp>
        <p:sp>
          <p:nvSpPr>
            <p:cNvPr id="77" name="Freeform 18">
              <a:extLst>
                <a:ext uri="{FF2B5EF4-FFF2-40B4-BE49-F238E27FC236}">
                  <a16:creationId xmlns:a16="http://schemas.microsoft.com/office/drawing/2014/main" id="{0309F78B-9146-4829-AFA6-2387DB0EFF19}"/>
                </a:ext>
              </a:extLst>
            </p:cNvPr>
            <p:cNvSpPr>
              <a:spLocks/>
            </p:cNvSpPr>
            <p:nvPr userDrawn="1"/>
          </p:nvSpPr>
          <p:spPr bwMode="auto">
            <a:xfrm>
              <a:off x="13681075" y="-436563"/>
              <a:ext cx="427037" cy="968375"/>
            </a:xfrm>
            <a:custGeom>
              <a:avLst/>
              <a:gdLst>
                <a:gd name="T0" fmla="*/ 269 w 269"/>
                <a:gd name="T1" fmla="*/ 0 h 610"/>
                <a:gd name="T2" fmla="*/ 269 w 269"/>
                <a:gd name="T3" fmla="*/ 67 h 610"/>
                <a:gd name="T4" fmla="*/ 171 w 269"/>
                <a:gd name="T5" fmla="*/ 67 h 610"/>
                <a:gd name="T6" fmla="*/ 171 w 269"/>
                <a:gd name="T7" fmla="*/ 610 h 610"/>
                <a:gd name="T8" fmla="*/ 104 w 269"/>
                <a:gd name="T9" fmla="*/ 610 h 610"/>
                <a:gd name="T10" fmla="*/ 104 w 269"/>
                <a:gd name="T11" fmla="*/ 67 h 610"/>
                <a:gd name="T12" fmla="*/ 0 w 269"/>
                <a:gd name="T13" fmla="*/ 67 h 610"/>
                <a:gd name="T14" fmla="*/ 0 w 269"/>
                <a:gd name="T15" fmla="*/ 0 h 610"/>
                <a:gd name="T16" fmla="*/ 269 w 269"/>
                <a:gd name="T17" fmla="*/ 0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9" h="610">
                  <a:moveTo>
                    <a:pt x="269" y="0"/>
                  </a:moveTo>
                  <a:lnTo>
                    <a:pt x="269" y="67"/>
                  </a:lnTo>
                  <a:lnTo>
                    <a:pt x="171" y="67"/>
                  </a:lnTo>
                  <a:lnTo>
                    <a:pt x="171" y="610"/>
                  </a:lnTo>
                  <a:lnTo>
                    <a:pt x="104" y="610"/>
                  </a:lnTo>
                  <a:lnTo>
                    <a:pt x="104" y="67"/>
                  </a:lnTo>
                  <a:lnTo>
                    <a:pt x="0" y="67"/>
                  </a:lnTo>
                  <a:lnTo>
                    <a:pt x="0" y="0"/>
                  </a:lnTo>
                  <a:lnTo>
                    <a:pt x="269" y="0"/>
                  </a:ln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78" name="Freeform 19">
              <a:extLst>
                <a:ext uri="{FF2B5EF4-FFF2-40B4-BE49-F238E27FC236}">
                  <a16:creationId xmlns:a16="http://schemas.microsoft.com/office/drawing/2014/main" id="{E6A52E2C-D860-4EE9-A9E3-E47FD502C59A}"/>
                </a:ext>
              </a:extLst>
            </p:cNvPr>
            <p:cNvSpPr>
              <a:spLocks/>
            </p:cNvSpPr>
            <p:nvPr userDrawn="1"/>
          </p:nvSpPr>
          <p:spPr bwMode="auto">
            <a:xfrm>
              <a:off x="14217650" y="-441325"/>
              <a:ext cx="427037" cy="973138"/>
            </a:xfrm>
            <a:custGeom>
              <a:avLst/>
              <a:gdLst>
                <a:gd name="T0" fmla="*/ 66 w 269"/>
                <a:gd name="T1" fmla="*/ 70 h 613"/>
                <a:gd name="T2" fmla="*/ 66 w 269"/>
                <a:gd name="T3" fmla="*/ 272 h 613"/>
                <a:gd name="T4" fmla="*/ 202 w 269"/>
                <a:gd name="T5" fmla="*/ 272 h 613"/>
                <a:gd name="T6" fmla="*/ 202 w 269"/>
                <a:gd name="T7" fmla="*/ 341 h 613"/>
                <a:gd name="T8" fmla="*/ 66 w 269"/>
                <a:gd name="T9" fmla="*/ 341 h 613"/>
                <a:gd name="T10" fmla="*/ 66 w 269"/>
                <a:gd name="T11" fmla="*/ 543 h 613"/>
                <a:gd name="T12" fmla="*/ 269 w 269"/>
                <a:gd name="T13" fmla="*/ 543 h 613"/>
                <a:gd name="T14" fmla="*/ 269 w 269"/>
                <a:gd name="T15" fmla="*/ 613 h 613"/>
                <a:gd name="T16" fmla="*/ 0 w 269"/>
                <a:gd name="T17" fmla="*/ 613 h 613"/>
                <a:gd name="T18" fmla="*/ 0 w 269"/>
                <a:gd name="T19" fmla="*/ 0 h 613"/>
                <a:gd name="T20" fmla="*/ 269 w 269"/>
                <a:gd name="T21" fmla="*/ 0 h 613"/>
                <a:gd name="T22" fmla="*/ 269 w 269"/>
                <a:gd name="T23" fmla="*/ 70 h 613"/>
                <a:gd name="T24" fmla="*/ 66 w 269"/>
                <a:gd name="T25" fmla="*/ 70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9" h="613">
                  <a:moveTo>
                    <a:pt x="66" y="70"/>
                  </a:moveTo>
                  <a:lnTo>
                    <a:pt x="66" y="272"/>
                  </a:lnTo>
                  <a:lnTo>
                    <a:pt x="202" y="272"/>
                  </a:lnTo>
                  <a:lnTo>
                    <a:pt x="202" y="341"/>
                  </a:lnTo>
                  <a:lnTo>
                    <a:pt x="66" y="341"/>
                  </a:lnTo>
                  <a:lnTo>
                    <a:pt x="66" y="543"/>
                  </a:lnTo>
                  <a:lnTo>
                    <a:pt x="269" y="543"/>
                  </a:lnTo>
                  <a:lnTo>
                    <a:pt x="269" y="613"/>
                  </a:lnTo>
                  <a:lnTo>
                    <a:pt x="0" y="613"/>
                  </a:lnTo>
                  <a:lnTo>
                    <a:pt x="0" y="0"/>
                  </a:lnTo>
                  <a:lnTo>
                    <a:pt x="269" y="0"/>
                  </a:lnTo>
                  <a:lnTo>
                    <a:pt x="269" y="70"/>
                  </a:lnTo>
                  <a:lnTo>
                    <a:pt x="66" y="70"/>
                  </a:ln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79" name="Freeform 20">
              <a:extLst>
                <a:ext uri="{FF2B5EF4-FFF2-40B4-BE49-F238E27FC236}">
                  <a16:creationId xmlns:a16="http://schemas.microsoft.com/office/drawing/2014/main" id="{E30CC2E4-8C24-45AC-8C4E-7EF23DE138D9}"/>
                </a:ext>
              </a:extLst>
            </p:cNvPr>
            <p:cNvSpPr>
              <a:spLocks noEditPoints="1"/>
            </p:cNvSpPr>
            <p:nvPr userDrawn="1"/>
          </p:nvSpPr>
          <p:spPr bwMode="auto">
            <a:xfrm>
              <a:off x="14754225" y="-441325"/>
              <a:ext cx="536575" cy="973138"/>
            </a:xfrm>
            <a:custGeom>
              <a:avLst/>
              <a:gdLst>
                <a:gd name="T0" fmla="*/ 338 w 338"/>
                <a:gd name="T1" fmla="*/ 613 h 613"/>
                <a:gd name="T2" fmla="*/ 269 w 338"/>
                <a:gd name="T3" fmla="*/ 613 h 613"/>
                <a:gd name="T4" fmla="*/ 233 w 338"/>
                <a:gd name="T5" fmla="*/ 444 h 613"/>
                <a:gd name="T6" fmla="*/ 86 w 338"/>
                <a:gd name="T7" fmla="*/ 531 h 613"/>
                <a:gd name="T8" fmla="*/ 67 w 338"/>
                <a:gd name="T9" fmla="*/ 613 h 613"/>
                <a:gd name="T10" fmla="*/ 0 w 338"/>
                <a:gd name="T11" fmla="*/ 613 h 613"/>
                <a:gd name="T12" fmla="*/ 19 w 338"/>
                <a:gd name="T13" fmla="*/ 524 h 613"/>
                <a:gd name="T14" fmla="*/ 29 w 338"/>
                <a:gd name="T15" fmla="*/ 485 h 613"/>
                <a:gd name="T16" fmla="*/ 136 w 338"/>
                <a:gd name="T17" fmla="*/ 0 h 613"/>
                <a:gd name="T18" fmla="*/ 202 w 338"/>
                <a:gd name="T19" fmla="*/ 0 h 613"/>
                <a:gd name="T20" fmla="*/ 276 w 338"/>
                <a:gd name="T21" fmla="*/ 339 h 613"/>
                <a:gd name="T22" fmla="*/ 293 w 338"/>
                <a:gd name="T23" fmla="*/ 408 h 613"/>
                <a:gd name="T24" fmla="*/ 338 w 338"/>
                <a:gd name="T25" fmla="*/ 613 h 613"/>
                <a:gd name="T26" fmla="*/ 217 w 338"/>
                <a:gd name="T27" fmla="*/ 375 h 613"/>
                <a:gd name="T28" fmla="*/ 169 w 338"/>
                <a:gd name="T29" fmla="*/ 154 h 613"/>
                <a:gd name="T30" fmla="*/ 105 w 338"/>
                <a:gd name="T31" fmla="*/ 440 h 613"/>
                <a:gd name="T32" fmla="*/ 217 w 338"/>
                <a:gd name="T33" fmla="*/ 375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8" h="613">
                  <a:moveTo>
                    <a:pt x="338" y="613"/>
                  </a:moveTo>
                  <a:lnTo>
                    <a:pt x="269" y="613"/>
                  </a:lnTo>
                  <a:lnTo>
                    <a:pt x="233" y="444"/>
                  </a:lnTo>
                  <a:lnTo>
                    <a:pt x="86" y="531"/>
                  </a:lnTo>
                  <a:lnTo>
                    <a:pt x="67" y="613"/>
                  </a:lnTo>
                  <a:lnTo>
                    <a:pt x="0" y="613"/>
                  </a:lnTo>
                  <a:lnTo>
                    <a:pt x="19" y="524"/>
                  </a:lnTo>
                  <a:lnTo>
                    <a:pt x="29" y="485"/>
                  </a:lnTo>
                  <a:lnTo>
                    <a:pt x="136" y="0"/>
                  </a:lnTo>
                  <a:lnTo>
                    <a:pt x="202" y="0"/>
                  </a:lnTo>
                  <a:lnTo>
                    <a:pt x="276" y="339"/>
                  </a:lnTo>
                  <a:lnTo>
                    <a:pt x="293" y="408"/>
                  </a:lnTo>
                  <a:lnTo>
                    <a:pt x="338" y="613"/>
                  </a:lnTo>
                  <a:close/>
                  <a:moveTo>
                    <a:pt x="217" y="375"/>
                  </a:moveTo>
                  <a:lnTo>
                    <a:pt x="169" y="154"/>
                  </a:lnTo>
                  <a:lnTo>
                    <a:pt x="105" y="440"/>
                  </a:lnTo>
                  <a:lnTo>
                    <a:pt x="217" y="375"/>
                  </a:ln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80" name="Oval 21">
              <a:extLst>
                <a:ext uri="{FF2B5EF4-FFF2-40B4-BE49-F238E27FC236}">
                  <a16:creationId xmlns:a16="http://schemas.microsoft.com/office/drawing/2014/main" id="{5227A406-D8C5-4958-BA37-B73C598E93C9}"/>
                </a:ext>
              </a:extLst>
            </p:cNvPr>
            <p:cNvSpPr>
              <a:spLocks noChangeArrowheads="1"/>
            </p:cNvSpPr>
            <p:nvPr userDrawn="1"/>
          </p:nvSpPr>
          <p:spPr bwMode="auto">
            <a:xfrm>
              <a:off x="14965363" y="-665163"/>
              <a:ext cx="109537" cy="109538"/>
            </a:xfrm>
            <a:prstGeom prst="ellipse">
              <a:avLst/>
            </a:prstGeom>
            <a:grpFill/>
            <a:ln>
              <a:noFill/>
            </a:ln>
          </p:spPr>
          <p:txBody>
            <a:bodyPr vert="horz" wrap="square" lIns="91440" tIns="45720" rIns="91440" bIns="45720" numCol="1" anchor="t" anchorCtr="0" compatLnSpc="1">
              <a:prstTxWarp prst="textNoShape">
                <a:avLst/>
              </a:prstTxWarp>
            </a:bodyPr>
            <a:lstStyle/>
            <a:p>
              <a:endParaRPr lang="sv-SE"/>
            </a:p>
          </p:txBody>
        </p:sp>
        <p:sp>
          <p:nvSpPr>
            <p:cNvPr id="81" name="Freeform 22">
              <a:extLst>
                <a:ext uri="{FF2B5EF4-FFF2-40B4-BE49-F238E27FC236}">
                  <a16:creationId xmlns:a16="http://schemas.microsoft.com/office/drawing/2014/main" id="{AED08DAE-4FB4-43E0-88CF-4DAC6BCC6D35}"/>
                </a:ext>
              </a:extLst>
            </p:cNvPr>
            <p:cNvSpPr>
              <a:spLocks/>
            </p:cNvSpPr>
            <p:nvPr userDrawn="1"/>
          </p:nvSpPr>
          <p:spPr bwMode="auto">
            <a:xfrm>
              <a:off x="8848725" y="260350"/>
              <a:ext cx="33337" cy="57150"/>
            </a:xfrm>
            <a:custGeom>
              <a:avLst/>
              <a:gdLst>
                <a:gd name="T0" fmla="*/ 0 w 9"/>
                <a:gd name="T1" fmla="*/ 15 h 15"/>
                <a:gd name="T2" fmla="*/ 9 w 9"/>
                <a:gd name="T3" fmla="*/ 0 h 15"/>
              </a:gdLst>
              <a:ahLst/>
              <a:cxnLst>
                <a:cxn ang="0">
                  <a:pos x="T0" y="T1"/>
                </a:cxn>
                <a:cxn ang="0">
                  <a:pos x="T2" y="T3"/>
                </a:cxn>
              </a:cxnLst>
              <a:rect l="0" t="0" r="r" b="b"/>
              <a:pathLst>
                <a:path w="9" h="15">
                  <a:moveTo>
                    <a:pt x="0" y="15"/>
                  </a:moveTo>
                  <a:cubicBezTo>
                    <a:pt x="3" y="10"/>
                    <a:pt x="6" y="5"/>
                    <a:pt x="9" y="0"/>
                  </a:cubicBezTo>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82" name="Freeform 23">
              <a:extLst>
                <a:ext uri="{FF2B5EF4-FFF2-40B4-BE49-F238E27FC236}">
                  <a16:creationId xmlns:a16="http://schemas.microsoft.com/office/drawing/2014/main" id="{6C07A723-1875-4C49-8CE0-0C329E684A16}"/>
                </a:ext>
              </a:extLst>
            </p:cNvPr>
            <p:cNvSpPr>
              <a:spLocks/>
            </p:cNvSpPr>
            <p:nvPr userDrawn="1"/>
          </p:nvSpPr>
          <p:spPr bwMode="auto">
            <a:xfrm>
              <a:off x="10288588" y="-658813"/>
              <a:ext cx="65087" cy="4763"/>
            </a:xfrm>
            <a:custGeom>
              <a:avLst/>
              <a:gdLst>
                <a:gd name="T0" fmla="*/ 0 w 17"/>
                <a:gd name="T1" fmla="*/ 1 h 1"/>
                <a:gd name="T2" fmla="*/ 0 w 17"/>
                <a:gd name="T3" fmla="*/ 1 h 1"/>
                <a:gd name="T4" fmla="*/ 17 w 17"/>
                <a:gd name="T5" fmla="*/ 0 h 1"/>
              </a:gdLst>
              <a:ahLst/>
              <a:cxnLst>
                <a:cxn ang="0">
                  <a:pos x="T0" y="T1"/>
                </a:cxn>
                <a:cxn ang="0">
                  <a:pos x="T2" y="T3"/>
                </a:cxn>
                <a:cxn ang="0">
                  <a:pos x="T4" y="T5"/>
                </a:cxn>
              </a:cxnLst>
              <a:rect l="0" t="0" r="r" b="b"/>
              <a:pathLst>
                <a:path w="17" h="1">
                  <a:moveTo>
                    <a:pt x="0" y="1"/>
                  </a:moveTo>
                  <a:cubicBezTo>
                    <a:pt x="0" y="1"/>
                    <a:pt x="0" y="1"/>
                    <a:pt x="0" y="1"/>
                  </a:cubicBezTo>
                  <a:cubicBezTo>
                    <a:pt x="6" y="1"/>
                    <a:pt x="12" y="0"/>
                    <a:pt x="17" y="0"/>
                  </a:cubicBezTo>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83" name="Freeform 24">
              <a:extLst>
                <a:ext uri="{FF2B5EF4-FFF2-40B4-BE49-F238E27FC236}">
                  <a16:creationId xmlns:a16="http://schemas.microsoft.com/office/drawing/2014/main" id="{B0D078D9-F04B-41F8-B8E3-5E50B1886322}"/>
                </a:ext>
              </a:extLst>
            </p:cNvPr>
            <p:cNvSpPr>
              <a:spLocks/>
            </p:cNvSpPr>
            <p:nvPr userDrawn="1"/>
          </p:nvSpPr>
          <p:spPr bwMode="auto">
            <a:xfrm>
              <a:off x="11298238" y="2967038"/>
              <a:ext cx="60325" cy="30163"/>
            </a:xfrm>
            <a:custGeom>
              <a:avLst/>
              <a:gdLst>
                <a:gd name="T0" fmla="*/ 16 w 16"/>
                <a:gd name="T1" fmla="*/ 0 h 8"/>
                <a:gd name="T2" fmla="*/ 0 w 16"/>
                <a:gd name="T3" fmla="*/ 8 h 8"/>
              </a:gdLst>
              <a:ahLst/>
              <a:cxnLst>
                <a:cxn ang="0">
                  <a:pos x="T0" y="T1"/>
                </a:cxn>
                <a:cxn ang="0">
                  <a:pos x="T2" y="T3"/>
                </a:cxn>
              </a:cxnLst>
              <a:rect l="0" t="0" r="r" b="b"/>
              <a:pathLst>
                <a:path w="16" h="8">
                  <a:moveTo>
                    <a:pt x="16" y="0"/>
                  </a:moveTo>
                  <a:cubicBezTo>
                    <a:pt x="10" y="3"/>
                    <a:pt x="5" y="5"/>
                    <a:pt x="0" y="8"/>
                  </a:cubicBezTo>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84" name="Freeform 25">
              <a:extLst>
                <a:ext uri="{FF2B5EF4-FFF2-40B4-BE49-F238E27FC236}">
                  <a16:creationId xmlns:a16="http://schemas.microsoft.com/office/drawing/2014/main" id="{92734539-3965-487C-A29A-23556E893F8F}"/>
                </a:ext>
              </a:extLst>
            </p:cNvPr>
            <p:cNvSpPr>
              <a:spLocks/>
            </p:cNvSpPr>
            <p:nvPr userDrawn="1"/>
          </p:nvSpPr>
          <p:spPr bwMode="auto">
            <a:xfrm>
              <a:off x="10636250" y="-661988"/>
              <a:ext cx="76200" cy="7938"/>
            </a:xfrm>
            <a:custGeom>
              <a:avLst/>
              <a:gdLst>
                <a:gd name="T0" fmla="*/ 0 w 20"/>
                <a:gd name="T1" fmla="*/ 0 h 2"/>
                <a:gd name="T2" fmla="*/ 20 w 20"/>
                <a:gd name="T3" fmla="*/ 2 h 2"/>
              </a:gdLst>
              <a:ahLst/>
              <a:cxnLst>
                <a:cxn ang="0">
                  <a:pos x="T0" y="T1"/>
                </a:cxn>
                <a:cxn ang="0">
                  <a:pos x="T2" y="T3"/>
                </a:cxn>
              </a:cxnLst>
              <a:rect l="0" t="0" r="r" b="b"/>
              <a:pathLst>
                <a:path w="20" h="2">
                  <a:moveTo>
                    <a:pt x="0" y="0"/>
                  </a:moveTo>
                  <a:cubicBezTo>
                    <a:pt x="6" y="0"/>
                    <a:pt x="13" y="1"/>
                    <a:pt x="20" y="2"/>
                  </a:cubicBezTo>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85" name="Freeform 26">
              <a:extLst>
                <a:ext uri="{FF2B5EF4-FFF2-40B4-BE49-F238E27FC236}">
                  <a16:creationId xmlns:a16="http://schemas.microsoft.com/office/drawing/2014/main" id="{47AAB2D1-446E-4538-B280-2D45EBEF3BA5}"/>
                </a:ext>
              </a:extLst>
            </p:cNvPr>
            <p:cNvSpPr>
              <a:spLocks/>
            </p:cNvSpPr>
            <p:nvPr userDrawn="1"/>
          </p:nvSpPr>
          <p:spPr bwMode="auto">
            <a:xfrm>
              <a:off x="11541125" y="2830513"/>
              <a:ext cx="47625" cy="33338"/>
            </a:xfrm>
            <a:custGeom>
              <a:avLst/>
              <a:gdLst>
                <a:gd name="T0" fmla="*/ 13 w 13"/>
                <a:gd name="T1" fmla="*/ 0 h 9"/>
                <a:gd name="T2" fmla="*/ 0 w 13"/>
                <a:gd name="T3" fmla="*/ 9 h 9"/>
              </a:gdLst>
              <a:ahLst/>
              <a:cxnLst>
                <a:cxn ang="0">
                  <a:pos x="T0" y="T1"/>
                </a:cxn>
                <a:cxn ang="0">
                  <a:pos x="T2" y="T3"/>
                </a:cxn>
              </a:cxnLst>
              <a:rect l="0" t="0" r="r" b="b"/>
              <a:pathLst>
                <a:path w="13" h="9">
                  <a:moveTo>
                    <a:pt x="13" y="0"/>
                  </a:moveTo>
                  <a:cubicBezTo>
                    <a:pt x="9" y="3"/>
                    <a:pt x="5" y="6"/>
                    <a:pt x="0" y="9"/>
                  </a:cubicBezTo>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86" name="Freeform 27">
              <a:extLst>
                <a:ext uri="{FF2B5EF4-FFF2-40B4-BE49-F238E27FC236}">
                  <a16:creationId xmlns:a16="http://schemas.microsoft.com/office/drawing/2014/main" id="{2701C373-1C70-4016-88D8-7B6D2CC43A6D}"/>
                </a:ext>
              </a:extLst>
            </p:cNvPr>
            <p:cNvSpPr>
              <a:spLocks/>
            </p:cNvSpPr>
            <p:nvPr userDrawn="1"/>
          </p:nvSpPr>
          <p:spPr bwMode="auto">
            <a:xfrm>
              <a:off x="12299950" y="1838325"/>
              <a:ext cx="23812" cy="61913"/>
            </a:xfrm>
            <a:custGeom>
              <a:avLst/>
              <a:gdLst>
                <a:gd name="T0" fmla="*/ 6 w 6"/>
                <a:gd name="T1" fmla="*/ 0 h 16"/>
                <a:gd name="T2" fmla="*/ 0 w 6"/>
                <a:gd name="T3" fmla="*/ 16 h 16"/>
              </a:gdLst>
              <a:ahLst/>
              <a:cxnLst>
                <a:cxn ang="0">
                  <a:pos x="T0" y="T1"/>
                </a:cxn>
                <a:cxn ang="0">
                  <a:pos x="T2" y="T3"/>
                </a:cxn>
              </a:cxnLst>
              <a:rect l="0" t="0" r="r" b="b"/>
              <a:pathLst>
                <a:path w="6" h="16">
                  <a:moveTo>
                    <a:pt x="6" y="0"/>
                  </a:moveTo>
                  <a:cubicBezTo>
                    <a:pt x="4" y="5"/>
                    <a:pt x="2" y="11"/>
                    <a:pt x="0" y="16"/>
                  </a:cubicBezTo>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87" name="Freeform 28">
              <a:extLst>
                <a:ext uri="{FF2B5EF4-FFF2-40B4-BE49-F238E27FC236}">
                  <a16:creationId xmlns:a16="http://schemas.microsoft.com/office/drawing/2014/main" id="{1BE8B73C-091B-4E5D-9920-C75BE6DFC209}"/>
                </a:ext>
              </a:extLst>
            </p:cNvPr>
            <p:cNvSpPr>
              <a:spLocks/>
            </p:cNvSpPr>
            <p:nvPr userDrawn="1"/>
          </p:nvSpPr>
          <p:spPr bwMode="auto">
            <a:xfrm>
              <a:off x="12387263" y="946150"/>
              <a:ext cx="11112" cy="80963"/>
            </a:xfrm>
            <a:custGeom>
              <a:avLst/>
              <a:gdLst>
                <a:gd name="T0" fmla="*/ 0 w 3"/>
                <a:gd name="T1" fmla="*/ 0 h 21"/>
                <a:gd name="T2" fmla="*/ 3 w 3"/>
                <a:gd name="T3" fmla="*/ 21 h 21"/>
              </a:gdLst>
              <a:ahLst/>
              <a:cxnLst>
                <a:cxn ang="0">
                  <a:pos x="T0" y="T1"/>
                </a:cxn>
                <a:cxn ang="0">
                  <a:pos x="T2" y="T3"/>
                </a:cxn>
              </a:cxnLst>
              <a:rect l="0" t="0" r="r" b="b"/>
              <a:pathLst>
                <a:path w="3" h="21">
                  <a:moveTo>
                    <a:pt x="0" y="0"/>
                  </a:moveTo>
                  <a:cubicBezTo>
                    <a:pt x="2" y="7"/>
                    <a:pt x="3" y="14"/>
                    <a:pt x="3" y="21"/>
                  </a:cubicBezTo>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88" name="Freeform 29">
              <a:extLst>
                <a:ext uri="{FF2B5EF4-FFF2-40B4-BE49-F238E27FC236}">
                  <a16:creationId xmlns:a16="http://schemas.microsoft.com/office/drawing/2014/main" id="{7985B692-82A7-4652-AAB5-E02732FE19E2}"/>
                </a:ext>
              </a:extLst>
            </p:cNvPr>
            <p:cNvSpPr>
              <a:spLocks/>
            </p:cNvSpPr>
            <p:nvPr userDrawn="1"/>
          </p:nvSpPr>
          <p:spPr bwMode="auto">
            <a:xfrm>
              <a:off x="9963150" y="-601663"/>
              <a:ext cx="57150" cy="15875"/>
            </a:xfrm>
            <a:custGeom>
              <a:avLst/>
              <a:gdLst>
                <a:gd name="T0" fmla="*/ 0 w 15"/>
                <a:gd name="T1" fmla="*/ 4 h 4"/>
                <a:gd name="T2" fmla="*/ 15 w 15"/>
                <a:gd name="T3" fmla="*/ 0 h 4"/>
              </a:gdLst>
              <a:ahLst/>
              <a:cxnLst>
                <a:cxn ang="0">
                  <a:pos x="T0" y="T1"/>
                </a:cxn>
                <a:cxn ang="0">
                  <a:pos x="T2" y="T3"/>
                </a:cxn>
              </a:cxnLst>
              <a:rect l="0" t="0" r="r" b="b"/>
              <a:pathLst>
                <a:path w="15" h="4">
                  <a:moveTo>
                    <a:pt x="0" y="4"/>
                  </a:moveTo>
                  <a:cubicBezTo>
                    <a:pt x="5" y="2"/>
                    <a:pt x="10" y="1"/>
                    <a:pt x="15" y="0"/>
                  </a:cubicBezTo>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89" name="Freeform 30">
              <a:extLst>
                <a:ext uri="{FF2B5EF4-FFF2-40B4-BE49-F238E27FC236}">
                  <a16:creationId xmlns:a16="http://schemas.microsoft.com/office/drawing/2014/main" id="{FC7C24F5-8588-400D-A2C6-66EC14A821A3}"/>
                </a:ext>
              </a:extLst>
            </p:cNvPr>
            <p:cNvSpPr>
              <a:spLocks/>
            </p:cNvSpPr>
            <p:nvPr userDrawn="1"/>
          </p:nvSpPr>
          <p:spPr bwMode="auto">
            <a:xfrm>
              <a:off x="9040813" y="-25400"/>
              <a:ext cx="49212" cy="46038"/>
            </a:xfrm>
            <a:custGeom>
              <a:avLst/>
              <a:gdLst>
                <a:gd name="T0" fmla="*/ 0 w 13"/>
                <a:gd name="T1" fmla="*/ 8 h 12"/>
                <a:gd name="T2" fmla="*/ 3 w 13"/>
                <a:gd name="T3" fmla="*/ 12 h 12"/>
                <a:gd name="T4" fmla="*/ 13 w 13"/>
                <a:gd name="T5" fmla="*/ 0 h 12"/>
                <a:gd name="T6" fmla="*/ 13 w 13"/>
                <a:gd name="T7" fmla="*/ 0 h 12"/>
              </a:gdLst>
              <a:ahLst/>
              <a:cxnLst>
                <a:cxn ang="0">
                  <a:pos x="T0" y="T1"/>
                </a:cxn>
                <a:cxn ang="0">
                  <a:pos x="T2" y="T3"/>
                </a:cxn>
                <a:cxn ang="0">
                  <a:pos x="T4" y="T5"/>
                </a:cxn>
                <a:cxn ang="0">
                  <a:pos x="T6" y="T7"/>
                </a:cxn>
              </a:cxnLst>
              <a:rect l="0" t="0" r="r" b="b"/>
              <a:pathLst>
                <a:path w="13" h="12">
                  <a:moveTo>
                    <a:pt x="0" y="8"/>
                  </a:moveTo>
                  <a:cubicBezTo>
                    <a:pt x="0" y="9"/>
                    <a:pt x="1" y="10"/>
                    <a:pt x="3" y="12"/>
                  </a:cubicBezTo>
                  <a:cubicBezTo>
                    <a:pt x="6" y="8"/>
                    <a:pt x="10" y="4"/>
                    <a:pt x="13" y="0"/>
                  </a:cubicBezTo>
                  <a:cubicBezTo>
                    <a:pt x="13" y="0"/>
                    <a:pt x="13" y="0"/>
                    <a:pt x="13" y="0"/>
                  </a:cubicBezTo>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90" name="Freeform 31">
              <a:extLst>
                <a:ext uri="{FF2B5EF4-FFF2-40B4-BE49-F238E27FC236}">
                  <a16:creationId xmlns:a16="http://schemas.microsoft.com/office/drawing/2014/main" id="{436AD9FE-3BF0-4DDD-9BAD-E9B5DF0F1924}"/>
                </a:ext>
              </a:extLst>
            </p:cNvPr>
            <p:cNvSpPr>
              <a:spLocks/>
            </p:cNvSpPr>
            <p:nvPr userDrawn="1"/>
          </p:nvSpPr>
          <p:spPr bwMode="auto">
            <a:xfrm>
              <a:off x="12206288" y="2063750"/>
              <a:ext cx="25400" cy="57150"/>
            </a:xfrm>
            <a:custGeom>
              <a:avLst/>
              <a:gdLst>
                <a:gd name="T0" fmla="*/ 7 w 7"/>
                <a:gd name="T1" fmla="*/ 0 h 15"/>
                <a:gd name="T2" fmla="*/ 0 w 7"/>
                <a:gd name="T3" fmla="*/ 15 h 15"/>
              </a:gdLst>
              <a:ahLst/>
              <a:cxnLst>
                <a:cxn ang="0">
                  <a:pos x="T0" y="T1"/>
                </a:cxn>
                <a:cxn ang="0">
                  <a:pos x="T2" y="T3"/>
                </a:cxn>
              </a:cxnLst>
              <a:rect l="0" t="0" r="r" b="b"/>
              <a:pathLst>
                <a:path w="7" h="15">
                  <a:moveTo>
                    <a:pt x="7" y="0"/>
                  </a:moveTo>
                  <a:cubicBezTo>
                    <a:pt x="5" y="5"/>
                    <a:pt x="3" y="10"/>
                    <a:pt x="0" y="15"/>
                  </a:cubicBezTo>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91" name="Freeform 32">
              <a:extLst>
                <a:ext uri="{FF2B5EF4-FFF2-40B4-BE49-F238E27FC236}">
                  <a16:creationId xmlns:a16="http://schemas.microsoft.com/office/drawing/2014/main" id="{E6E3C7B4-E3E5-4DD4-8574-DD6DDF7BA7DD}"/>
                </a:ext>
              </a:extLst>
            </p:cNvPr>
            <p:cNvSpPr>
              <a:spLocks/>
            </p:cNvSpPr>
            <p:nvPr userDrawn="1"/>
          </p:nvSpPr>
          <p:spPr bwMode="auto">
            <a:xfrm>
              <a:off x="9718675" y="-517525"/>
              <a:ext cx="52387" cy="23813"/>
            </a:xfrm>
            <a:custGeom>
              <a:avLst/>
              <a:gdLst>
                <a:gd name="T0" fmla="*/ 0 w 14"/>
                <a:gd name="T1" fmla="*/ 6 h 6"/>
                <a:gd name="T2" fmla="*/ 14 w 14"/>
                <a:gd name="T3" fmla="*/ 0 h 6"/>
              </a:gdLst>
              <a:ahLst/>
              <a:cxnLst>
                <a:cxn ang="0">
                  <a:pos x="T0" y="T1"/>
                </a:cxn>
                <a:cxn ang="0">
                  <a:pos x="T2" y="T3"/>
                </a:cxn>
              </a:cxnLst>
              <a:rect l="0" t="0" r="r" b="b"/>
              <a:pathLst>
                <a:path w="14" h="6">
                  <a:moveTo>
                    <a:pt x="0" y="6"/>
                  </a:moveTo>
                  <a:cubicBezTo>
                    <a:pt x="5" y="4"/>
                    <a:pt x="10" y="2"/>
                    <a:pt x="14" y="0"/>
                  </a:cubicBezTo>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92" name="Freeform 33">
              <a:extLst>
                <a:ext uri="{FF2B5EF4-FFF2-40B4-BE49-F238E27FC236}">
                  <a16:creationId xmlns:a16="http://schemas.microsoft.com/office/drawing/2014/main" id="{47AA4D41-D530-4336-8A99-2697F7569061}"/>
                </a:ext>
              </a:extLst>
            </p:cNvPr>
            <p:cNvSpPr>
              <a:spLocks/>
            </p:cNvSpPr>
            <p:nvPr userDrawn="1"/>
          </p:nvSpPr>
          <p:spPr bwMode="auto">
            <a:xfrm>
              <a:off x="12409488" y="1316038"/>
              <a:ext cx="4762" cy="68263"/>
            </a:xfrm>
            <a:custGeom>
              <a:avLst/>
              <a:gdLst>
                <a:gd name="T0" fmla="*/ 1 w 1"/>
                <a:gd name="T1" fmla="*/ 0 h 18"/>
                <a:gd name="T2" fmla="*/ 0 w 1"/>
                <a:gd name="T3" fmla="*/ 18 h 18"/>
              </a:gdLst>
              <a:ahLst/>
              <a:cxnLst>
                <a:cxn ang="0">
                  <a:pos x="T0" y="T1"/>
                </a:cxn>
                <a:cxn ang="0">
                  <a:pos x="T2" y="T3"/>
                </a:cxn>
              </a:cxnLst>
              <a:rect l="0" t="0" r="r" b="b"/>
              <a:pathLst>
                <a:path w="1" h="18">
                  <a:moveTo>
                    <a:pt x="1" y="0"/>
                  </a:moveTo>
                  <a:cubicBezTo>
                    <a:pt x="0" y="6"/>
                    <a:pt x="0" y="12"/>
                    <a:pt x="0" y="18"/>
                  </a:cubicBezTo>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93" name="Freeform 34">
              <a:extLst>
                <a:ext uri="{FF2B5EF4-FFF2-40B4-BE49-F238E27FC236}">
                  <a16:creationId xmlns:a16="http://schemas.microsoft.com/office/drawing/2014/main" id="{172B1817-CF9D-447B-A54B-AD94C084F3E2}"/>
                </a:ext>
              </a:extLst>
            </p:cNvPr>
            <p:cNvSpPr>
              <a:spLocks/>
            </p:cNvSpPr>
            <p:nvPr userDrawn="1"/>
          </p:nvSpPr>
          <p:spPr bwMode="auto">
            <a:xfrm>
              <a:off x="12368213" y="1606550"/>
              <a:ext cx="11112" cy="60325"/>
            </a:xfrm>
            <a:custGeom>
              <a:avLst/>
              <a:gdLst>
                <a:gd name="T0" fmla="*/ 3 w 3"/>
                <a:gd name="T1" fmla="*/ 0 h 16"/>
                <a:gd name="T2" fmla="*/ 0 w 3"/>
                <a:gd name="T3" fmla="*/ 16 h 16"/>
              </a:gdLst>
              <a:ahLst/>
              <a:cxnLst>
                <a:cxn ang="0">
                  <a:pos x="T0" y="T1"/>
                </a:cxn>
                <a:cxn ang="0">
                  <a:pos x="T2" y="T3"/>
                </a:cxn>
              </a:cxnLst>
              <a:rect l="0" t="0" r="r" b="b"/>
              <a:pathLst>
                <a:path w="3" h="16">
                  <a:moveTo>
                    <a:pt x="3" y="0"/>
                  </a:moveTo>
                  <a:cubicBezTo>
                    <a:pt x="2" y="5"/>
                    <a:pt x="1" y="11"/>
                    <a:pt x="0" y="16"/>
                  </a:cubicBezTo>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94" name="Freeform 35">
              <a:extLst>
                <a:ext uri="{FF2B5EF4-FFF2-40B4-BE49-F238E27FC236}">
                  <a16:creationId xmlns:a16="http://schemas.microsoft.com/office/drawing/2014/main" id="{0F7C3A0D-24C9-4D49-9026-0AD543E460C2}"/>
                </a:ext>
              </a:extLst>
            </p:cNvPr>
            <p:cNvSpPr>
              <a:spLocks/>
            </p:cNvSpPr>
            <p:nvPr userDrawn="1"/>
          </p:nvSpPr>
          <p:spPr bwMode="auto">
            <a:xfrm>
              <a:off x="10023475" y="310356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95" name="Freeform 36">
              <a:extLst>
                <a:ext uri="{FF2B5EF4-FFF2-40B4-BE49-F238E27FC236}">
                  <a16:creationId xmlns:a16="http://schemas.microsoft.com/office/drawing/2014/main" id="{AE354044-DAE7-4FE3-98A5-A5D94F43A59C}"/>
                </a:ext>
              </a:extLst>
            </p:cNvPr>
            <p:cNvSpPr>
              <a:spLocks/>
            </p:cNvSpPr>
            <p:nvPr userDrawn="1"/>
          </p:nvSpPr>
          <p:spPr bwMode="auto">
            <a:xfrm>
              <a:off x="8848725" y="260350"/>
              <a:ext cx="1349375" cy="1855788"/>
            </a:xfrm>
            <a:custGeom>
              <a:avLst/>
              <a:gdLst>
                <a:gd name="T0" fmla="*/ 183 w 357"/>
                <a:gd name="T1" fmla="*/ 376 h 487"/>
                <a:gd name="T2" fmla="*/ 354 w 357"/>
                <a:gd name="T3" fmla="*/ 487 h 487"/>
                <a:gd name="T4" fmla="*/ 357 w 357"/>
                <a:gd name="T5" fmla="*/ 472 h 487"/>
                <a:gd name="T6" fmla="*/ 48 w 357"/>
                <a:gd name="T7" fmla="*/ 85 h 487"/>
                <a:gd name="T8" fmla="*/ 9 w 357"/>
                <a:gd name="T9" fmla="*/ 0 h 487"/>
                <a:gd name="T10" fmla="*/ 0 w 357"/>
                <a:gd name="T11" fmla="*/ 15 h 487"/>
                <a:gd name="T12" fmla="*/ 34 w 357"/>
                <a:gd name="T13" fmla="*/ 91 h 487"/>
                <a:gd name="T14" fmla="*/ 183 w 357"/>
                <a:gd name="T15" fmla="*/ 376 h 4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7" h="487">
                  <a:moveTo>
                    <a:pt x="183" y="376"/>
                  </a:moveTo>
                  <a:cubicBezTo>
                    <a:pt x="233" y="435"/>
                    <a:pt x="290" y="472"/>
                    <a:pt x="354" y="487"/>
                  </a:cubicBezTo>
                  <a:cubicBezTo>
                    <a:pt x="357" y="472"/>
                    <a:pt x="357" y="472"/>
                    <a:pt x="357" y="472"/>
                  </a:cubicBezTo>
                  <a:cubicBezTo>
                    <a:pt x="195" y="434"/>
                    <a:pt x="113" y="256"/>
                    <a:pt x="48" y="85"/>
                  </a:cubicBezTo>
                  <a:cubicBezTo>
                    <a:pt x="36" y="55"/>
                    <a:pt x="23" y="27"/>
                    <a:pt x="9" y="0"/>
                  </a:cubicBezTo>
                  <a:cubicBezTo>
                    <a:pt x="6" y="5"/>
                    <a:pt x="3" y="10"/>
                    <a:pt x="0" y="15"/>
                  </a:cubicBezTo>
                  <a:cubicBezTo>
                    <a:pt x="12" y="39"/>
                    <a:pt x="24" y="64"/>
                    <a:pt x="34" y="91"/>
                  </a:cubicBezTo>
                  <a:cubicBezTo>
                    <a:pt x="70" y="186"/>
                    <a:pt x="114" y="294"/>
                    <a:pt x="183" y="376"/>
                  </a:cubicBez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96" name="Freeform 37">
              <a:extLst>
                <a:ext uri="{FF2B5EF4-FFF2-40B4-BE49-F238E27FC236}">
                  <a16:creationId xmlns:a16="http://schemas.microsoft.com/office/drawing/2014/main" id="{B0E41BA0-6DBC-488B-909D-3DF366941991}"/>
                </a:ext>
              </a:extLst>
            </p:cNvPr>
            <p:cNvSpPr>
              <a:spLocks/>
            </p:cNvSpPr>
            <p:nvPr userDrawn="1"/>
          </p:nvSpPr>
          <p:spPr bwMode="auto">
            <a:xfrm>
              <a:off x="10814050" y="1865313"/>
              <a:ext cx="1312862" cy="446088"/>
            </a:xfrm>
            <a:custGeom>
              <a:avLst/>
              <a:gdLst>
                <a:gd name="T0" fmla="*/ 244 w 347"/>
                <a:gd name="T1" fmla="*/ 30 h 117"/>
                <a:gd name="T2" fmla="*/ 39 w 347"/>
                <a:gd name="T3" fmla="*/ 34 h 117"/>
                <a:gd name="T4" fmla="*/ 0 w 347"/>
                <a:gd name="T5" fmla="*/ 44 h 117"/>
                <a:gd name="T6" fmla="*/ 3 w 347"/>
                <a:gd name="T7" fmla="*/ 59 h 117"/>
                <a:gd name="T8" fmla="*/ 43 w 347"/>
                <a:gd name="T9" fmla="*/ 49 h 117"/>
                <a:gd name="T10" fmla="*/ 238 w 347"/>
                <a:gd name="T11" fmla="*/ 45 h 117"/>
                <a:gd name="T12" fmla="*/ 339 w 347"/>
                <a:gd name="T13" fmla="*/ 117 h 117"/>
                <a:gd name="T14" fmla="*/ 347 w 347"/>
                <a:gd name="T15" fmla="*/ 104 h 117"/>
                <a:gd name="T16" fmla="*/ 244 w 347"/>
                <a:gd name="T17" fmla="*/ 3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7" h="117">
                  <a:moveTo>
                    <a:pt x="244" y="30"/>
                  </a:moveTo>
                  <a:cubicBezTo>
                    <a:pt x="166" y="0"/>
                    <a:pt x="104" y="17"/>
                    <a:pt x="39" y="34"/>
                  </a:cubicBezTo>
                  <a:cubicBezTo>
                    <a:pt x="27" y="38"/>
                    <a:pt x="14" y="41"/>
                    <a:pt x="0" y="44"/>
                  </a:cubicBezTo>
                  <a:cubicBezTo>
                    <a:pt x="3" y="59"/>
                    <a:pt x="3" y="59"/>
                    <a:pt x="3" y="59"/>
                  </a:cubicBezTo>
                  <a:cubicBezTo>
                    <a:pt x="17" y="56"/>
                    <a:pt x="30" y="52"/>
                    <a:pt x="43" y="49"/>
                  </a:cubicBezTo>
                  <a:cubicBezTo>
                    <a:pt x="109" y="31"/>
                    <a:pt x="165" y="16"/>
                    <a:pt x="238" y="45"/>
                  </a:cubicBezTo>
                  <a:cubicBezTo>
                    <a:pt x="280" y="61"/>
                    <a:pt x="312" y="86"/>
                    <a:pt x="339" y="117"/>
                  </a:cubicBezTo>
                  <a:cubicBezTo>
                    <a:pt x="342" y="113"/>
                    <a:pt x="345" y="108"/>
                    <a:pt x="347" y="104"/>
                  </a:cubicBezTo>
                  <a:cubicBezTo>
                    <a:pt x="320" y="73"/>
                    <a:pt x="287" y="47"/>
                    <a:pt x="244" y="30"/>
                  </a:cubicBez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97" name="Freeform 38">
              <a:extLst>
                <a:ext uri="{FF2B5EF4-FFF2-40B4-BE49-F238E27FC236}">
                  <a16:creationId xmlns:a16="http://schemas.microsoft.com/office/drawing/2014/main" id="{631EE297-391F-4243-B6A2-2076C910526B}"/>
                </a:ext>
              </a:extLst>
            </p:cNvPr>
            <p:cNvSpPr>
              <a:spLocks/>
            </p:cNvSpPr>
            <p:nvPr userDrawn="1"/>
          </p:nvSpPr>
          <p:spPr bwMode="auto">
            <a:xfrm>
              <a:off x="10288588" y="-658813"/>
              <a:ext cx="2022475" cy="1289050"/>
            </a:xfrm>
            <a:custGeom>
              <a:avLst/>
              <a:gdLst>
                <a:gd name="T0" fmla="*/ 357 w 535"/>
                <a:gd name="T1" fmla="*/ 211 h 338"/>
                <a:gd name="T2" fmla="*/ 272 w 535"/>
                <a:gd name="T3" fmla="*/ 175 h 338"/>
                <a:gd name="T4" fmla="*/ 120 w 535"/>
                <a:gd name="T5" fmla="*/ 104 h 338"/>
                <a:gd name="T6" fmla="*/ 17 w 535"/>
                <a:gd name="T7" fmla="*/ 0 h 338"/>
                <a:gd name="T8" fmla="*/ 0 w 535"/>
                <a:gd name="T9" fmla="*/ 1 h 338"/>
                <a:gd name="T10" fmla="*/ 0 w 535"/>
                <a:gd name="T11" fmla="*/ 1 h 338"/>
                <a:gd name="T12" fmla="*/ 112 w 535"/>
                <a:gd name="T13" fmla="*/ 117 h 338"/>
                <a:gd name="T14" fmla="*/ 266 w 535"/>
                <a:gd name="T15" fmla="*/ 189 h 338"/>
                <a:gd name="T16" fmla="*/ 351 w 535"/>
                <a:gd name="T17" fmla="*/ 225 h 338"/>
                <a:gd name="T18" fmla="*/ 535 w 535"/>
                <a:gd name="T19" fmla="*/ 338 h 338"/>
                <a:gd name="T20" fmla="*/ 525 w 535"/>
                <a:gd name="T21" fmla="*/ 312 h 338"/>
                <a:gd name="T22" fmla="*/ 357 w 535"/>
                <a:gd name="T23" fmla="*/ 211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5" h="338">
                  <a:moveTo>
                    <a:pt x="357" y="211"/>
                  </a:moveTo>
                  <a:cubicBezTo>
                    <a:pt x="329" y="198"/>
                    <a:pt x="300" y="186"/>
                    <a:pt x="272" y="175"/>
                  </a:cubicBezTo>
                  <a:cubicBezTo>
                    <a:pt x="221" y="154"/>
                    <a:pt x="168" y="133"/>
                    <a:pt x="120" y="104"/>
                  </a:cubicBezTo>
                  <a:cubicBezTo>
                    <a:pt x="74" y="76"/>
                    <a:pt x="42" y="40"/>
                    <a:pt x="17" y="0"/>
                  </a:cubicBezTo>
                  <a:cubicBezTo>
                    <a:pt x="12" y="0"/>
                    <a:pt x="6" y="1"/>
                    <a:pt x="0" y="1"/>
                  </a:cubicBezTo>
                  <a:cubicBezTo>
                    <a:pt x="0" y="1"/>
                    <a:pt x="0" y="1"/>
                    <a:pt x="0" y="1"/>
                  </a:cubicBezTo>
                  <a:cubicBezTo>
                    <a:pt x="27" y="46"/>
                    <a:pt x="61" y="86"/>
                    <a:pt x="112" y="117"/>
                  </a:cubicBezTo>
                  <a:cubicBezTo>
                    <a:pt x="161" y="147"/>
                    <a:pt x="214" y="168"/>
                    <a:pt x="266" y="189"/>
                  </a:cubicBezTo>
                  <a:cubicBezTo>
                    <a:pt x="294" y="200"/>
                    <a:pt x="323" y="212"/>
                    <a:pt x="351" y="225"/>
                  </a:cubicBezTo>
                  <a:cubicBezTo>
                    <a:pt x="415" y="254"/>
                    <a:pt x="476" y="295"/>
                    <a:pt x="535" y="338"/>
                  </a:cubicBezTo>
                  <a:cubicBezTo>
                    <a:pt x="532" y="329"/>
                    <a:pt x="529" y="321"/>
                    <a:pt x="525" y="312"/>
                  </a:cubicBezTo>
                  <a:cubicBezTo>
                    <a:pt x="471" y="274"/>
                    <a:pt x="416" y="238"/>
                    <a:pt x="357" y="211"/>
                  </a:cubicBez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98" name="Freeform 39">
              <a:extLst>
                <a:ext uri="{FF2B5EF4-FFF2-40B4-BE49-F238E27FC236}">
                  <a16:creationId xmlns:a16="http://schemas.microsoft.com/office/drawing/2014/main" id="{87B05E71-532E-4BE4-86E7-C26AF19CB751}"/>
                </a:ext>
              </a:extLst>
            </p:cNvPr>
            <p:cNvSpPr>
              <a:spLocks/>
            </p:cNvSpPr>
            <p:nvPr userDrawn="1"/>
          </p:nvSpPr>
          <p:spPr bwMode="auto">
            <a:xfrm>
              <a:off x="8780463" y="2052638"/>
              <a:ext cx="1304925" cy="742950"/>
            </a:xfrm>
            <a:custGeom>
              <a:avLst/>
              <a:gdLst>
                <a:gd name="T0" fmla="*/ 345 w 345"/>
                <a:gd name="T1" fmla="*/ 180 h 195"/>
                <a:gd name="T2" fmla="*/ 0 w 345"/>
                <a:gd name="T3" fmla="*/ 0 h 195"/>
                <a:gd name="T4" fmla="*/ 18 w 345"/>
                <a:gd name="T5" fmla="*/ 36 h 195"/>
                <a:gd name="T6" fmla="*/ 343 w 345"/>
                <a:gd name="T7" fmla="*/ 195 h 195"/>
                <a:gd name="T8" fmla="*/ 345 w 345"/>
                <a:gd name="T9" fmla="*/ 180 h 195"/>
              </a:gdLst>
              <a:ahLst/>
              <a:cxnLst>
                <a:cxn ang="0">
                  <a:pos x="T0" y="T1"/>
                </a:cxn>
                <a:cxn ang="0">
                  <a:pos x="T2" y="T3"/>
                </a:cxn>
                <a:cxn ang="0">
                  <a:pos x="T4" y="T5"/>
                </a:cxn>
                <a:cxn ang="0">
                  <a:pos x="T6" y="T7"/>
                </a:cxn>
                <a:cxn ang="0">
                  <a:pos x="T8" y="T9"/>
                </a:cxn>
              </a:cxnLst>
              <a:rect l="0" t="0" r="r" b="b"/>
              <a:pathLst>
                <a:path w="345" h="195">
                  <a:moveTo>
                    <a:pt x="345" y="180"/>
                  </a:moveTo>
                  <a:cubicBezTo>
                    <a:pt x="229" y="144"/>
                    <a:pt x="75" y="74"/>
                    <a:pt x="0" y="0"/>
                  </a:cubicBezTo>
                  <a:cubicBezTo>
                    <a:pt x="6" y="13"/>
                    <a:pt x="12" y="25"/>
                    <a:pt x="18" y="36"/>
                  </a:cubicBezTo>
                  <a:cubicBezTo>
                    <a:pt x="102" y="102"/>
                    <a:pt x="237" y="163"/>
                    <a:pt x="343" y="195"/>
                  </a:cubicBezTo>
                  <a:lnTo>
                    <a:pt x="345" y="180"/>
                  </a:ln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99" name="Freeform 40">
              <a:extLst>
                <a:ext uri="{FF2B5EF4-FFF2-40B4-BE49-F238E27FC236}">
                  <a16:creationId xmlns:a16="http://schemas.microsoft.com/office/drawing/2014/main" id="{2980DB27-10E9-45F5-B497-8AFC8E5D2248}"/>
                </a:ext>
              </a:extLst>
            </p:cNvPr>
            <p:cNvSpPr>
              <a:spLocks/>
            </p:cNvSpPr>
            <p:nvPr userDrawn="1"/>
          </p:nvSpPr>
          <p:spPr bwMode="auto">
            <a:xfrm>
              <a:off x="10950575" y="2844800"/>
              <a:ext cx="407987" cy="152400"/>
            </a:xfrm>
            <a:custGeom>
              <a:avLst/>
              <a:gdLst>
                <a:gd name="T0" fmla="*/ 0 w 108"/>
                <a:gd name="T1" fmla="*/ 0 h 40"/>
                <a:gd name="T2" fmla="*/ 3 w 108"/>
                <a:gd name="T3" fmla="*/ 15 h 40"/>
                <a:gd name="T4" fmla="*/ 78 w 108"/>
                <a:gd name="T5" fmla="*/ 33 h 40"/>
                <a:gd name="T6" fmla="*/ 92 w 108"/>
                <a:gd name="T7" fmla="*/ 40 h 40"/>
                <a:gd name="T8" fmla="*/ 108 w 108"/>
                <a:gd name="T9" fmla="*/ 32 h 40"/>
                <a:gd name="T10" fmla="*/ 84 w 108"/>
                <a:gd name="T11" fmla="*/ 19 h 40"/>
                <a:gd name="T12" fmla="*/ 0 w 108"/>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108" h="40">
                  <a:moveTo>
                    <a:pt x="0" y="0"/>
                  </a:moveTo>
                  <a:cubicBezTo>
                    <a:pt x="3" y="15"/>
                    <a:pt x="3" y="15"/>
                    <a:pt x="3" y="15"/>
                  </a:cubicBezTo>
                  <a:cubicBezTo>
                    <a:pt x="29" y="18"/>
                    <a:pt x="55" y="23"/>
                    <a:pt x="78" y="33"/>
                  </a:cubicBezTo>
                  <a:cubicBezTo>
                    <a:pt x="83" y="35"/>
                    <a:pt x="87" y="37"/>
                    <a:pt x="92" y="40"/>
                  </a:cubicBezTo>
                  <a:cubicBezTo>
                    <a:pt x="97" y="37"/>
                    <a:pt x="102" y="35"/>
                    <a:pt x="108" y="32"/>
                  </a:cubicBezTo>
                  <a:cubicBezTo>
                    <a:pt x="100" y="27"/>
                    <a:pt x="93" y="23"/>
                    <a:pt x="84" y="19"/>
                  </a:cubicBezTo>
                  <a:cubicBezTo>
                    <a:pt x="58" y="7"/>
                    <a:pt x="29" y="2"/>
                    <a:pt x="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100" name="Freeform 41">
              <a:extLst>
                <a:ext uri="{FF2B5EF4-FFF2-40B4-BE49-F238E27FC236}">
                  <a16:creationId xmlns:a16="http://schemas.microsoft.com/office/drawing/2014/main" id="{D610BDBE-D046-4E09-9466-FC8B20D13C4F}"/>
                </a:ext>
              </a:extLst>
            </p:cNvPr>
            <p:cNvSpPr>
              <a:spLocks/>
            </p:cNvSpPr>
            <p:nvPr userDrawn="1"/>
          </p:nvSpPr>
          <p:spPr bwMode="auto">
            <a:xfrm>
              <a:off x="10636250" y="-661988"/>
              <a:ext cx="1308100" cy="655638"/>
            </a:xfrm>
            <a:custGeom>
              <a:avLst/>
              <a:gdLst>
                <a:gd name="T0" fmla="*/ 316 w 346"/>
                <a:gd name="T1" fmla="*/ 140 h 172"/>
                <a:gd name="T2" fmla="*/ 129 w 346"/>
                <a:gd name="T3" fmla="*/ 76 h 172"/>
                <a:gd name="T4" fmla="*/ 20 w 346"/>
                <a:gd name="T5" fmla="*/ 2 h 172"/>
                <a:gd name="T6" fmla="*/ 0 w 346"/>
                <a:gd name="T7" fmla="*/ 0 h 172"/>
                <a:gd name="T8" fmla="*/ 125 w 346"/>
                <a:gd name="T9" fmla="*/ 90 h 172"/>
                <a:gd name="T10" fmla="*/ 346 w 346"/>
                <a:gd name="T11" fmla="*/ 172 h 172"/>
                <a:gd name="T12" fmla="*/ 316 w 346"/>
                <a:gd name="T13" fmla="*/ 140 h 172"/>
              </a:gdLst>
              <a:ahLst/>
              <a:cxnLst>
                <a:cxn ang="0">
                  <a:pos x="T0" y="T1"/>
                </a:cxn>
                <a:cxn ang="0">
                  <a:pos x="T2" y="T3"/>
                </a:cxn>
                <a:cxn ang="0">
                  <a:pos x="T4" y="T5"/>
                </a:cxn>
                <a:cxn ang="0">
                  <a:pos x="T6" y="T7"/>
                </a:cxn>
                <a:cxn ang="0">
                  <a:pos x="T8" y="T9"/>
                </a:cxn>
                <a:cxn ang="0">
                  <a:pos x="T10" y="T11"/>
                </a:cxn>
                <a:cxn ang="0">
                  <a:pos x="T12" y="T13"/>
                </a:cxn>
              </a:cxnLst>
              <a:rect l="0" t="0" r="r" b="b"/>
              <a:pathLst>
                <a:path w="346" h="172">
                  <a:moveTo>
                    <a:pt x="316" y="140"/>
                  </a:moveTo>
                  <a:cubicBezTo>
                    <a:pt x="267" y="118"/>
                    <a:pt x="207" y="97"/>
                    <a:pt x="129" y="76"/>
                  </a:cubicBezTo>
                  <a:cubicBezTo>
                    <a:pt x="81" y="63"/>
                    <a:pt x="47" y="36"/>
                    <a:pt x="20" y="2"/>
                  </a:cubicBezTo>
                  <a:cubicBezTo>
                    <a:pt x="13" y="1"/>
                    <a:pt x="6" y="0"/>
                    <a:pt x="0" y="0"/>
                  </a:cubicBezTo>
                  <a:cubicBezTo>
                    <a:pt x="30" y="42"/>
                    <a:pt x="68" y="75"/>
                    <a:pt x="125" y="90"/>
                  </a:cubicBezTo>
                  <a:cubicBezTo>
                    <a:pt x="223" y="117"/>
                    <a:pt x="292" y="143"/>
                    <a:pt x="346" y="172"/>
                  </a:cubicBezTo>
                  <a:cubicBezTo>
                    <a:pt x="337" y="161"/>
                    <a:pt x="327" y="150"/>
                    <a:pt x="316" y="140"/>
                  </a:cubicBez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101" name="Freeform 42">
              <a:extLst>
                <a:ext uri="{FF2B5EF4-FFF2-40B4-BE49-F238E27FC236}">
                  <a16:creationId xmlns:a16="http://schemas.microsoft.com/office/drawing/2014/main" id="{F5D0D272-8E85-4E2A-AA1A-E2CDCD88959D}"/>
                </a:ext>
              </a:extLst>
            </p:cNvPr>
            <p:cNvSpPr>
              <a:spLocks/>
            </p:cNvSpPr>
            <p:nvPr userDrawn="1"/>
          </p:nvSpPr>
          <p:spPr bwMode="auto">
            <a:xfrm>
              <a:off x="10920413" y="2635250"/>
              <a:ext cx="668337" cy="228600"/>
            </a:xfrm>
            <a:custGeom>
              <a:avLst/>
              <a:gdLst>
                <a:gd name="T0" fmla="*/ 4 w 177"/>
                <a:gd name="T1" fmla="*/ 5 h 60"/>
                <a:gd name="T2" fmla="*/ 0 w 177"/>
                <a:gd name="T3" fmla="*/ 5 h 60"/>
                <a:gd name="T4" fmla="*/ 2 w 177"/>
                <a:gd name="T5" fmla="*/ 20 h 60"/>
                <a:gd name="T6" fmla="*/ 5 w 177"/>
                <a:gd name="T7" fmla="*/ 20 h 60"/>
                <a:gd name="T8" fmla="*/ 164 w 177"/>
                <a:gd name="T9" fmla="*/ 60 h 60"/>
                <a:gd name="T10" fmla="*/ 177 w 177"/>
                <a:gd name="T11" fmla="*/ 51 h 60"/>
                <a:gd name="T12" fmla="*/ 4 w 177"/>
                <a:gd name="T13" fmla="*/ 5 h 60"/>
              </a:gdLst>
              <a:ahLst/>
              <a:cxnLst>
                <a:cxn ang="0">
                  <a:pos x="T0" y="T1"/>
                </a:cxn>
                <a:cxn ang="0">
                  <a:pos x="T2" y="T3"/>
                </a:cxn>
                <a:cxn ang="0">
                  <a:pos x="T4" y="T5"/>
                </a:cxn>
                <a:cxn ang="0">
                  <a:pos x="T6" y="T7"/>
                </a:cxn>
                <a:cxn ang="0">
                  <a:pos x="T8" y="T9"/>
                </a:cxn>
                <a:cxn ang="0">
                  <a:pos x="T10" y="T11"/>
                </a:cxn>
                <a:cxn ang="0">
                  <a:pos x="T12" y="T13"/>
                </a:cxn>
              </a:cxnLst>
              <a:rect l="0" t="0" r="r" b="b"/>
              <a:pathLst>
                <a:path w="177" h="60">
                  <a:moveTo>
                    <a:pt x="4" y="5"/>
                  </a:moveTo>
                  <a:cubicBezTo>
                    <a:pt x="3" y="5"/>
                    <a:pt x="1" y="5"/>
                    <a:pt x="0" y="5"/>
                  </a:cubicBezTo>
                  <a:cubicBezTo>
                    <a:pt x="2" y="20"/>
                    <a:pt x="2" y="20"/>
                    <a:pt x="2" y="20"/>
                  </a:cubicBezTo>
                  <a:cubicBezTo>
                    <a:pt x="3" y="20"/>
                    <a:pt x="4" y="20"/>
                    <a:pt x="5" y="20"/>
                  </a:cubicBezTo>
                  <a:cubicBezTo>
                    <a:pt x="70" y="17"/>
                    <a:pt x="120" y="15"/>
                    <a:pt x="164" y="60"/>
                  </a:cubicBezTo>
                  <a:cubicBezTo>
                    <a:pt x="169" y="57"/>
                    <a:pt x="173" y="54"/>
                    <a:pt x="177" y="51"/>
                  </a:cubicBezTo>
                  <a:cubicBezTo>
                    <a:pt x="127" y="0"/>
                    <a:pt x="70" y="2"/>
                    <a:pt x="4" y="5"/>
                  </a:cubicBez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102" name="Freeform 43">
              <a:extLst>
                <a:ext uri="{FF2B5EF4-FFF2-40B4-BE49-F238E27FC236}">
                  <a16:creationId xmlns:a16="http://schemas.microsoft.com/office/drawing/2014/main" id="{CDB0F6F1-F013-46DC-9C6F-C6E05BB9458C}"/>
                </a:ext>
              </a:extLst>
            </p:cNvPr>
            <p:cNvSpPr>
              <a:spLocks/>
            </p:cNvSpPr>
            <p:nvPr userDrawn="1"/>
          </p:nvSpPr>
          <p:spPr bwMode="auto">
            <a:xfrm>
              <a:off x="8636000" y="1598613"/>
              <a:ext cx="1474787" cy="1036638"/>
            </a:xfrm>
            <a:custGeom>
              <a:avLst/>
              <a:gdLst>
                <a:gd name="T0" fmla="*/ 388 w 390"/>
                <a:gd name="T1" fmla="*/ 272 h 272"/>
                <a:gd name="T2" fmla="*/ 390 w 390"/>
                <a:gd name="T3" fmla="*/ 257 h 272"/>
                <a:gd name="T4" fmla="*/ 0 w 390"/>
                <a:gd name="T5" fmla="*/ 0 h 272"/>
                <a:gd name="T6" fmla="*/ 7 w 390"/>
                <a:gd name="T7" fmla="*/ 31 h 272"/>
                <a:gd name="T8" fmla="*/ 388 w 390"/>
                <a:gd name="T9" fmla="*/ 272 h 272"/>
              </a:gdLst>
              <a:ahLst/>
              <a:cxnLst>
                <a:cxn ang="0">
                  <a:pos x="T0" y="T1"/>
                </a:cxn>
                <a:cxn ang="0">
                  <a:pos x="T2" y="T3"/>
                </a:cxn>
                <a:cxn ang="0">
                  <a:pos x="T4" y="T5"/>
                </a:cxn>
                <a:cxn ang="0">
                  <a:pos x="T6" y="T7"/>
                </a:cxn>
                <a:cxn ang="0">
                  <a:pos x="T8" y="T9"/>
                </a:cxn>
              </a:cxnLst>
              <a:rect l="0" t="0" r="r" b="b"/>
              <a:pathLst>
                <a:path w="390" h="272">
                  <a:moveTo>
                    <a:pt x="388" y="272"/>
                  </a:moveTo>
                  <a:cubicBezTo>
                    <a:pt x="390" y="257"/>
                    <a:pt x="390" y="257"/>
                    <a:pt x="390" y="257"/>
                  </a:cubicBezTo>
                  <a:cubicBezTo>
                    <a:pt x="221" y="202"/>
                    <a:pt x="78" y="98"/>
                    <a:pt x="0" y="0"/>
                  </a:cubicBezTo>
                  <a:cubicBezTo>
                    <a:pt x="2" y="11"/>
                    <a:pt x="4" y="21"/>
                    <a:pt x="7" y="31"/>
                  </a:cubicBezTo>
                  <a:cubicBezTo>
                    <a:pt x="90" y="125"/>
                    <a:pt x="228" y="221"/>
                    <a:pt x="388" y="272"/>
                  </a:cubicBez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103" name="Freeform 44">
              <a:extLst>
                <a:ext uri="{FF2B5EF4-FFF2-40B4-BE49-F238E27FC236}">
                  <a16:creationId xmlns:a16="http://schemas.microsoft.com/office/drawing/2014/main" id="{5C8D7FFA-30C5-490D-8EA5-E02537F2D1BF}"/>
                </a:ext>
              </a:extLst>
            </p:cNvPr>
            <p:cNvSpPr>
              <a:spLocks/>
            </p:cNvSpPr>
            <p:nvPr userDrawn="1"/>
          </p:nvSpPr>
          <p:spPr bwMode="auto">
            <a:xfrm>
              <a:off x="10709275" y="1323975"/>
              <a:ext cx="1614487" cy="576263"/>
            </a:xfrm>
            <a:custGeom>
              <a:avLst/>
              <a:gdLst>
                <a:gd name="T0" fmla="*/ 30 w 427"/>
                <a:gd name="T1" fmla="*/ 16 h 151"/>
                <a:gd name="T2" fmla="*/ 0 w 427"/>
                <a:gd name="T3" fmla="*/ 20 h 151"/>
                <a:gd name="T4" fmla="*/ 3 w 427"/>
                <a:gd name="T5" fmla="*/ 35 h 151"/>
                <a:gd name="T6" fmla="*/ 32 w 427"/>
                <a:gd name="T7" fmla="*/ 31 h 151"/>
                <a:gd name="T8" fmla="*/ 208 w 427"/>
                <a:gd name="T9" fmla="*/ 32 h 151"/>
                <a:gd name="T10" fmla="*/ 421 w 427"/>
                <a:gd name="T11" fmla="*/ 151 h 151"/>
                <a:gd name="T12" fmla="*/ 427 w 427"/>
                <a:gd name="T13" fmla="*/ 135 h 151"/>
                <a:gd name="T14" fmla="*/ 212 w 427"/>
                <a:gd name="T15" fmla="*/ 18 h 151"/>
                <a:gd name="T16" fmla="*/ 30 w 427"/>
                <a:gd name="T17" fmla="*/ 16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7" h="151">
                  <a:moveTo>
                    <a:pt x="30" y="16"/>
                  </a:moveTo>
                  <a:cubicBezTo>
                    <a:pt x="20" y="17"/>
                    <a:pt x="10" y="19"/>
                    <a:pt x="0" y="20"/>
                  </a:cubicBezTo>
                  <a:cubicBezTo>
                    <a:pt x="3" y="35"/>
                    <a:pt x="3" y="35"/>
                    <a:pt x="3" y="35"/>
                  </a:cubicBezTo>
                  <a:cubicBezTo>
                    <a:pt x="12" y="34"/>
                    <a:pt x="22" y="32"/>
                    <a:pt x="32" y="31"/>
                  </a:cubicBezTo>
                  <a:cubicBezTo>
                    <a:pt x="87" y="23"/>
                    <a:pt x="144" y="15"/>
                    <a:pt x="208" y="32"/>
                  </a:cubicBezTo>
                  <a:cubicBezTo>
                    <a:pt x="304" y="58"/>
                    <a:pt x="369" y="100"/>
                    <a:pt x="421" y="151"/>
                  </a:cubicBezTo>
                  <a:cubicBezTo>
                    <a:pt x="423" y="146"/>
                    <a:pt x="425" y="140"/>
                    <a:pt x="427" y="135"/>
                  </a:cubicBezTo>
                  <a:cubicBezTo>
                    <a:pt x="374" y="85"/>
                    <a:pt x="308" y="43"/>
                    <a:pt x="212" y="18"/>
                  </a:cubicBezTo>
                  <a:cubicBezTo>
                    <a:pt x="145" y="0"/>
                    <a:pt x="87" y="8"/>
                    <a:pt x="30" y="16"/>
                  </a:cubicBez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104" name="Freeform 45">
              <a:extLst>
                <a:ext uri="{FF2B5EF4-FFF2-40B4-BE49-F238E27FC236}">
                  <a16:creationId xmlns:a16="http://schemas.microsoft.com/office/drawing/2014/main" id="{142DB88A-F044-4B2B-A1E0-05D3D2B52807}"/>
                </a:ext>
              </a:extLst>
            </p:cNvPr>
            <p:cNvSpPr>
              <a:spLocks/>
            </p:cNvSpPr>
            <p:nvPr userDrawn="1"/>
          </p:nvSpPr>
          <p:spPr bwMode="auto">
            <a:xfrm>
              <a:off x="9271000" y="-242888"/>
              <a:ext cx="1036637" cy="1689100"/>
            </a:xfrm>
            <a:custGeom>
              <a:avLst/>
              <a:gdLst>
                <a:gd name="T0" fmla="*/ 271 w 274"/>
                <a:gd name="T1" fmla="*/ 443 h 443"/>
                <a:gd name="T2" fmla="*/ 274 w 274"/>
                <a:gd name="T3" fmla="*/ 428 h 443"/>
                <a:gd name="T4" fmla="*/ 109 w 274"/>
                <a:gd name="T5" fmla="*/ 209 h 443"/>
                <a:gd name="T6" fmla="*/ 12 w 274"/>
                <a:gd name="T7" fmla="*/ 0 h 443"/>
                <a:gd name="T8" fmla="*/ 0 w 274"/>
                <a:gd name="T9" fmla="*/ 10 h 443"/>
                <a:gd name="T10" fmla="*/ 94 w 274"/>
                <a:gd name="T11" fmla="*/ 214 h 443"/>
                <a:gd name="T12" fmla="*/ 271 w 274"/>
                <a:gd name="T13" fmla="*/ 443 h 443"/>
              </a:gdLst>
              <a:ahLst/>
              <a:cxnLst>
                <a:cxn ang="0">
                  <a:pos x="T0" y="T1"/>
                </a:cxn>
                <a:cxn ang="0">
                  <a:pos x="T2" y="T3"/>
                </a:cxn>
                <a:cxn ang="0">
                  <a:pos x="T4" y="T5"/>
                </a:cxn>
                <a:cxn ang="0">
                  <a:pos x="T6" y="T7"/>
                </a:cxn>
                <a:cxn ang="0">
                  <a:pos x="T8" y="T9"/>
                </a:cxn>
                <a:cxn ang="0">
                  <a:pos x="T10" y="T11"/>
                </a:cxn>
                <a:cxn ang="0">
                  <a:pos x="T12" y="T13"/>
                </a:cxn>
              </a:cxnLst>
              <a:rect l="0" t="0" r="r" b="b"/>
              <a:pathLst>
                <a:path w="274" h="443">
                  <a:moveTo>
                    <a:pt x="271" y="443"/>
                  </a:moveTo>
                  <a:cubicBezTo>
                    <a:pt x="274" y="428"/>
                    <a:pt x="274" y="428"/>
                    <a:pt x="274" y="428"/>
                  </a:cubicBezTo>
                  <a:cubicBezTo>
                    <a:pt x="182" y="403"/>
                    <a:pt x="124" y="254"/>
                    <a:pt x="109" y="209"/>
                  </a:cubicBezTo>
                  <a:cubicBezTo>
                    <a:pt x="79" y="122"/>
                    <a:pt x="41" y="50"/>
                    <a:pt x="12" y="0"/>
                  </a:cubicBezTo>
                  <a:cubicBezTo>
                    <a:pt x="8" y="3"/>
                    <a:pt x="4" y="7"/>
                    <a:pt x="0" y="10"/>
                  </a:cubicBezTo>
                  <a:cubicBezTo>
                    <a:pt x="29" y="60"/>
                    <a:pt x="65" y="129"/>
                    <a:pt x="94" y="214"/>
                  </a:cubicBezTo>
                  <a:cubicBezTo>
                    <a:pt x="111" y="261"/>
                    <a:pt x="171" y="417"/>
                    <a:pt x="271" y="443"/>
                  </a:cubicBez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105" name="Freeform 46">
              <a:extLst>
                <a:ext uri="{FF2B5EF4-FFF2-40B4-BE49-F238E27FC236}">
                  <a16:creationId xmlns:a16="http://schemas.microsoft.com/office/drawing/2014/main" id="{E451A599-5462-4C89-9FC8-8D9BE0456609}"/>
                </a:ext>
              </a:extLst>
            </p:cNvPr>
            <p:cNvSpPr>
              <a:spLocks/>
            </p:cNvSpPr>
            <p:nvPr userDrawn="1"/>
          </p:nvSpPr>
          <p:spPr bwMode="auto">
            <a:xfrm>
              <a:off x="9426575" y="2830513"/>
              <a:ext cx="609600" cy="273050"/>
            </a:xfrm>
            <a:custGeom>
              <a:avLst/>
              <a:gdLst>
                <a:gd name="T0" fmla="*/ 143 w 161"/>
                <a:gd name="T1" fmla="*/ 68 h 72"/>
                <a:gd name="T2" fmla="*/ 158 w 161"/>
                <a:gd name="T3" fmla="*/ 72 h 72"/>
                <a:gd name="T4" fmla="*/ 158 w 161"/>
                <a:gd name="T5" fmla="*/ 72 h 72"/>
                <a:gd name="T6" fmla="*/ 161 w 161"/>
                <a:gd name="T7" fmla="*/ 58 h 72"/>
                <a:gd name="T8" fmla="*/ 0 w 161"/>
                <a:gd name="T9" fmla="*/ 0 h 72"/>
                <a:gd name="T10" fmla="*/ 143 w 161"/>
                <a:gd name="T11" fmla="*/ 68 h 72"/>
              </a:gdLst>
              <a:ahLst/>
              <a:cxnLst>
                <a:cxn ang="0">
                  <a:pos x="T0" y="T1"/>
                </a:cxn>
                <a:cxn ang="0">
                  <a:pos x="T2" y="T3"/>
                </a:cxn>
                <a:cxn ang="0">
                  <a:pos x="T4" y="T5"/>
                </a:cxn>
                <a:cxn ang="0">
                  <a:pos x="T6" y="T7"/>
                </a:cxn>
                <a:cxn ang="0">
                  <a:pos x="T8" y="T9"/>
                </a:cxn>
                <a:cxn ang="0">
                  <a:pos x="T10" y="T11"/>
                </a:cxn>
              </a:cxnLst>
              <a:rect l="0" t="0" r="r" b="b"/>
              <a:pathLst>
                <a:path w="161" h="72">
                  <a:moveTo>
                    <a:pt x="143" y="68"/>
                  </a:moveTo>
                  <a:cubicBezTo>
                    <a:pt x="151" y="71"/>
                    <a:pt x="157" y="72"/>
                    <a:pt x="158" y="72"/>
                  </a:cubicBezTo>
                  <a:cubicBezTo>
                    <a:pt x="158" y="72"/>
                    <a:pt x="158" y="72"/>
                    <a:pt x="158" y="72"/>
                  </a:cubicBezTo>
                  <a:cubicBezTo>
                    <a:pt x="161" y="58"/>
                    <a:pt x="161" y="58"/>
                    <a:pt x="161" y="58"/>
                  </a:cubicBezTo>
                  <a:cubicBezTo>
                    <a:pt x="107" y="49"/>
                    <a:pt x="53" y="27"/>
                    <a:pt x="0" y="0"/>
                  </a:cubicBezTo>
                  <a:cubicBezTo>
                    <a:pt x="44" y="30"/>
                    <a:pt x="92" y="53"/>
                    <a:pt x="143" y="68"/>
                  </a:cubicBez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106" name="Freeform 47">
              <a:extLst>
                <a:ext uri="{FF2B5EF4-FFF2-40B4-BE49-F238E27FC236}">
                  <a16:creationId xmlns:a16="http://schemas.microsoft.com/office/drawing/2014/main" id="{3EC1ADC0-0011-462D-8E79-73F04B00B73F}"/>
                </a:ext>
              </a:extLst>
            </p:cNvPr>
            <p:cNvSpPr>
              <a:spLocks/>
            </p:cNvSpPr>
            <p:nvPr userDrawn="1"/>
          </p:nvSpPr>
          <p:spPr bwMode="auto">
            <a:xfrm>
              <a:off x="9015413" y="2436813"/>
              <a:ext cx="1042987" cy="522288"/>
            </a:xfrm>
            <a:custGeom>
              <a:avLst/>
              <a:gdLst>
                <a:gd name="T0" fmla="*/ 0 w 276"/>
                <a:gd name="T1" fmla="*/ 0 h 137"/>
                <a:gd name="T2" fmla="*/ 33 w 276"/>
                <a:gd name="T3" fmla="*/ 38 h 137"/>
                <a:gd name="T4" fmla="*/ 274 w 276"/>
                <a:gd name="T5" fmla="*/ 137 h 137"/>
                <a:gd name="T6" fmla="*/ 276 w 276"/>
                <a:gd name="T7" fmla="*/ 122 h 137"/>
                <a:gd name="T8" fmla="*/ 0 w 276"/>
                <a:gd name="T9" fmla="*/ 0 h 137"/>
              </a:gdLst>
              <a:ahLst/>
              <a:cxnLst>
                <a:cxn ang="0">
                  <a:pos x="T0" y="T1"/>
                </a:cxn>
                <a:cxn ang="0">
                  <a:pos x="T2" y="T3"/>
                </a:cxn>
                <a:cxn ang="0">
                  <a:pos x="T4" y="T5"/>
                </a:cxn>
                <a:cxn ang="0">
                  <a:pos x="T6" y="T7"/>
                </a:cxn>
                <a:cxn ang="0">
                  <a:pos x="T8" y="T9"/>
                </a:cxn>
              </a:cxnLst>
              <a:rect l="0" t="0" r="r" b="b"/>
              <a:pathLst>
                <a:path w="276" h="137">
                  <a:moveTo>
                    <a:pt x="0" y="0"/>
                  </a:moveTo>
                  <a:cubicBezTo>
                    <a:pt x="10" y="14"/>
                    <a:pt x="22" y="26"/>
                    <a:pt x="33" y="38"/>
                  </a:cubicBezTo>
                  <a:cubicBezTo>
                    <a:pt x="107" y="80"/>
                    <a:pt x="193" y="114"/>
                    <a:pt x="274" y="137"/>
                  </a:cubicBezTo>
                  <a:cubicBezTo>
                    <a:pt x="276" y="122"/>
                    <a:pt x="276" y="122"/>
                    <a:pt x="276" y="122"/>
                  </a:cubicBezTo>
                  <a:cubicBezTo>
                    <a:pt x="182" y="95"/>
                    <a:pt x="79" y="53"/>
                    <a:pt x="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107" name="Freeform 48">
              <a:extLst>
                <a:ext uri="{FF2B5EF4-FFF2-40B4-BE49-F238E27FC236}">
                  <a16:creationId xmlns:a16="http://schemas.microsoft.com/office/drawing/2014/main" id="{E0A9CAF2-EC26-4D0A-9E99-B998DD4F924A}"/>
                </a:ext>
              </a:extLst>
            </p:cNvPr>
            <p:cNvSpPr>
              <a:spLocks/>
            </p:cNvSpPr>
            <p:nvPr userDrawn="1"/>
          </p:nvSpPr>
          <p:spPr bwMode="auto">
            <a:xfrm>
              <a:off x="10983913" y="3040063"/>
              <a:ext cx="92075" cy="63500"/>
            </a:xfrm>
            <a:custGeom>
              <a:avLst/>
              <a:gdLst>
                <a:gd name="T0" fmla="*/ 3 w 24"/>
                <a:gd name="T1" fmla="*/ 17 h 17"/>
                <a:gd name="T2" fmla="*/ 16 w 24"/>
                <a:gd name="T3" fmla="*/ 14 h 17"/>
                <a:gd name="T4" fmla="*/ 24 w 24"/>
                <a:gd name="T5" fmla="*/ 11 h 17"/>
                <a:gd name="T6" fmla="*/ 0 w 24"/>
                <a:gd name="T7" fmla="*/ 0 h 17"/>
                <a:gd name="T8" fmla="*/ 3 w 24"/>
                <a:gd name="T9" fmla="*/ 17 h 17"/>
              </a:gdLst>
              <a:ahLst/>
              <a:cxnLst>
                <a:cxn ang="0">
                  <a:pos x="T0" y="T1"/>
                </a:cxn>
                <a:cxn ang="0">
                  <a:pos x="T2" y="T3"/>
                </a:cxn>
                <a:cxn ang="0">
                  <a:pos x="T4" y="T5"/>
                </a:cxn>
                <a:cxn ang="0">
                  <a:pos x="T6" y="T7"/>
                </a:cxn>
                <a:cxn ang="0">
                  <a:pos x="T8" y="T9"/>
                </a:cxn>
              </a:cxnLst>
              <a:rect l="0" t="0" r="r" b="b"/>
              <a:pathLst>
                <a:path w="24" h="17">
                  <a:moveTo>
                    <a:pt x="3" y="17"/>
                  </a:moveTo>
                  <a:cubicBezTo>
                    <a:pt x="3" y="17"/>
                    <a:pt x="9" y="16"/>
                    <a:pt x="16" y="14"/>
                  </a:cubicBezTo>
                  <a:cubicBezTo>
                    <a:pt x="19" y="13"/>
                    <a:pt x="21" y="12"/>
                    <a:pt x="24" y="11"/>
                  </a:cubicBezTo>
                  <a:cubicBezTo>
                    <a:pt x="16" y="6"/>
                    <a:pt x="8" y="3"/>
                    <a:pt x="0" y="0"/>
                  </a:cubicBezTo>
                  <a:lnTo>
                    <a:pt x="3" y="17"/>
                  </a:ln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108" name="Freeform 49">
              <a:extLst>
                <a:ext uri="{FF2B5EF4-FFF2-40B4-BE49-F238E27FC236}">
                  <a16:creationId xmlns:a16="http://schemas.microsoft.com/office/drawing/2014/main" id="{4E0FE772-868E-4693-8026-87A5192A2365}"/>
                </a:ext>
              </a:extLst>
            </p:cNvPr>
            <p:cNvSpPr>
              <a:spLocks/>
            </p:cNvSpPr>
            <p:nvPr userDrawn="1"/>
          </p:nvSpPr>
          <p:spPr bwMode="auto">
            <a:xfrm>
              <a:off x="8678863" y="649287"/>
              <a:ext cx="1485900" cy="1658938"/>
            </a:xfrm>
            <a:custGeom>
              <a:avLst/>
              <a:gdLst>
                <a:gd name="T0" fmla="*/ 139 w 393"/>
                <a:gd name="T1" fmla="*/ 264 h 435"/>
                <a:gd name="T2" fmla="*/ 388 w 393"/>
                <a:gd name="T3" fmla="*/ 435 h 435"/>
                <a:gd name="T4" fmla="*/ 391 w 393"/>
                <a:gd name="T5" fmla="*/ 435 h 435"/>
                <a:gd name="T6" fmla="*/ 393 w 393"/>
                <a:gd name="T7" fmla="*/ 420 h 435"/>
                <a:gd name="T8" fmla="*/ 392 w 393"/>
                <a:gd name="T9" fmla="*/ 420 h 435"/>
                <a:gd name="T10" fmla="*/ 150 w 393"/>
                <a:gd name="T11" fmla="*/ 255 h 435"/>
                <a:gd name="T12" fmla="*/ 40 w 393"/>
                <a:gd name="T13" fmla="*/ 68 h 435"/>
                <a:gd name="T14" fmla="*/ 6 w 393"/>
                <a:gd name="T15" fmla="*/ 0 h 435"/>
                <a:gd name="T16" fmla="*/ 0 w 393"/>
                <a:gd name="T17" fmla="*/ 21 h 435"/>
                <a:gd name="T18" fmla="*/ 26 w 393"/>
                <a:gd name="T19" fmla="*/ 74 h 435"/>
                <a:gd name="T20" fmla="*/ 139 w 393"/>
                <a:gd name="T21" fmla="*/ 264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3" h="435">
                  <a:moveTo>
                    <a:pt x="139" y="264"/>
                  </a:moveTo>
                  <a:cubicBezTo>
                    <a:pt x="214" y="353"/>
                    <a:pt x="298" y="410"/>
                    <a:pt x="388" y="435"/>
                  </a:cubicBezTo>
                  <a:cubicBezTo>
                    <a:pt x="389" y="435"/>
                    <a:pt x="390" y="435"/>
                    <a:pt x="391" y="435"/>
                  </a:cubicBezTo>
                  <a:cubicBezTo>
                    <a:pt x="393" y="420"/>
                    <a:pt x="393" y="420"/>
                    <a:pt x="393" y="420"/>
                  </a:cubicBezTo>
                  <a:cubicBezTo>
                    <a:pt x="393" y="420"/>
                    <a:pt x="392" y="420"/>
                    <a:pt x="392" y="420"/>
                  </a:cubicBezTo>
                  <a:cubicBezTo>
                    <a:pt x="305" y="396"/>
                    <a:pt x="224" y="341"/>
                    <a:pt x="150" y="255"/>
                  </a:cubicBezTo>
                  <a:cubicBezTo>
                    <a:pt x="101" y="196"/>
                    <a:pt x="71" y="134"/>
                    <a:pt x="40" y="68"/>
                  </a:cubicBezTo>
                  <a:cubicBezTo>
                    <a:pt x="29" y="45"/>
                    <a:pt x="18" y="23"/>
                    <a:pt x="6" y="0"/>
                  </a:cubicBezTo>
                  <a:cubicBezTo>
                    <a:pt x="4" y="7"/>
                    <a:pt x="2" y="13"/>
                    <a:pt x="0" y="21"/>
                  </a:cubicBezTo>
                  <a:cubicBezTo>
                    <a:pt x="9" y="39"/>
                    <a:pt x="18" y="57"/>
                    <a:pt x="26" y="74"/>
                  </a:cubicBezTo>
                  <a:cubicBezTo>
                    <a:pt x="58" y="141"/>
                    <a:pt x="88" y="205"/>
                    <a:pt x="139" y="264"/>
                  </a:cubicBez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109" name="Freeform 50">
              <a:extLst>
                <a:ext uri="{FF2B5EF4-FFF2-40B4-BE49-F238E27FC236}">
                  <a16:creationId xmlns:a16="http://schemas.microsoft.com/office/drawing/2014/main" id="{3FE23557-8C4A-4285-95EC-666855AE27C2}"/>
                </a:ext>
              </a:extLst>
            </p:cNvPr>
            <p:cNvSpPr>
              <a:spLocks/>
            </p:cNvSpPr>
            <p:nvPr userDrawn="1"/>
          </p:nvSpPr>
          <p:spPr bwMode="auto">
            <a:xfrm>
              <a:off x="10848975" y="2135188"/>
              <a:ext cx="1125537" cy="385763"/>
            </a:xfrm>
            <a:custGeom>
              <a:avLst/>
              <a:gdLst>
                <a:gd name="T0" fmla="*/ 153 w 298"/>
                <a:gd name="T1" fmla="*/ 4 h 101"/>
                <a:gd name="T2" fmla="*/ 20 w 298"/>
                <a:gd name="T3" fmla="*/ 23 h 101"/>
                <a:gd name="T4" fmla="*/ 0 w 298"/>
                <a:gd name="T5" fmla="*/ 28 h 101"/>
                <a:gd name="T6" fmla="*/ 3 w 298"/>
                <a:gd name="T7" fmla="*/ 43 h 101"/>
                <a:gd name="T8" fmla="*/ 24 w 298"/>
                <a:gd name="T9" fmla="*/ 37 h 101"/>
                <a:gd name="T10" fmla="*/ 152 w 298"/>
                <a:gd name="T11" fmla="*/ 19 h 101"/>
                <a:gd name="T12" fmla="*/ 287 w 298"/>
                <a:gd name="T13" fmla="*/ 101 h 101"/>
                <a:gd name="T14" fmla="*/ 298 w 298"/>
                <a:gd name="T15" fmla="*/ 89 h 101"/>
                <a:gd name="T16" fmla="*/ 153 w 298"/>
                <a:gd name="T17" fmla="*/ 4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8" h="101">
                  <a:moveTo>
                    <a:pt x="153" y="4"/>
                  </a:moveTo>
                  <a:cubicBezTo>
                    <a:pt x="102" y="0"/>
                    <a:pt x="61" y="12"/>
                    <a:pt x="20" y="23"/>
                  </a:cubicBezTo>
                  <a:cubicBezTo>
                    <a:pt x="13" y="24"/>
                    <a:pt x="7" y="26"/>
                    <a:pt x="0" y="28"/>
                  </a:cubicBezTo>
                  <a:cubicBezTo>
                    <a:pt x="3" y="43"/>
                    <a:pt x="3" y="43"/>
                    <a:pt x="3" y="43"/>
                  </a:cubicBezTo>
                  <a:cubicBezTo>
                    <a:pt x="10" y="41"/>
                    <a:pt x="17" y="39"/>
                    <a:pt x="24" y="37"/>
                  </a:cubicBezTo>
                  <a:cubicBezTo>
                    <a:pt x="65" y="26"/>
                    <a:pt x="104" y="16"/>
                    <a:pt x="152" y="19"/>
                  </a:cubicBezTo>
                  <a:cubicBezTo>
                    <a:pt x="214" y="24"/>
                    <a:pt x="255" y="57"/>
                    <a:pt x="287" y="101"/>
                  </a:cubicBezTo>
                  <a:cubicBezTo>
                    <a:pt x="291" y="97"/>
                    <a:pt x="294" y="93"/>
                    <a:pt x="298" y="89"/>
                  </a:cubicBezTo>
                  <a:cubicBezTo>
                    <a:pt x="264" y="44"/>
                    <a:pt x="220" y="9"/>
                    <a:pt x="153" y="4"/>
                  </a:cubicBez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110" name="Freeform 51">
              <a:extLst>
                <a:ext uri="{FF2B5EF4-FFF2-40B4-BE49-F238E27FC236}">
                  <a16:creationId xmlns:a16="http://schemas.microsoft.com/office/drawing/2014/main" id="{4D2DA891-A30D-4EEE-B901-3FC3D0065CB6}"/>
                </a:ext>
              </a:extLst>
            </p:cNvPr>
            <p:cNvSpPr>
              <a:spLocks/>
            </p:cNvSpPr>
            <p:nvPr userDrawn="1"/>
          </p:nvSpPr>
          <p:spPr bwMode="auto">
            <a:xfrm>
              <a:off x="9963150" y="-601663"/>
              <a:ext cx="2435225" cy="1628775"/>
            </a:xfrm>
            <a:custGeom>
              <a:avLst/>
              <a:gdLst>
                <a:gd name="T0" fmla="*/ 635 w 644"/>
                <a:gd name="T1" fmla="*/ 401 h 427"/>
                <a:gd name="T2" fmla="*/ 427 w 644"/>
                <a:gd name="T3" fmla="*/ 270 h 427"/>
                <a:gd name="T4" fmla="*/ 308 w 644"/>
                <a:gd name="T5" fmla="*/ 228 h 427"/>
                <a:gd name="T6" fmla="*/ 157 w 644"/>
                <a:gd name="T7" fmla="*/ 168 h 427"/>
                <a:gd name="T8" fmla="*/ 15 w 644"/>
                <a:gd name="T9" fmla="*/ 0 h 427"/>
                <a:gd name="T10" fmla="*/ 0 w 644"/>
                <a:gd name="T11" fmla="*/ 4 h 427"/>
                <a:gd name="T12" fmla="*/ 149 w 644"/>
                <a:gd name="T13" fmla="*/ 182 h 427"/>
                <a:gd name="T14" fmla="*/ 304 w 644"/>
                <a:gd name="T15" fmla="*/ 242 h 427"/>
                <a:gd name="T16" fmla="*/ 421 w 644"/>
                <a:gd name="T17" fmla="*/ 284 h 427"/>
                <a:gd name="T18" fmla="*/ 626 w 644"/>
                <a:gd name="T19" fmla="*/ 414 h 427"/>
                <a:gd name="T20" fmla="*/ 644 w 644"/>
                <a:gd name="T21" fmla="*/ 427 h 427"/>
                <a:gd name="T22" fmla="*/ 641 w 644"/>
                <a:gd name="T23" fmla="*/ 406 h 427"/>
                <a:gd name="T24" fmla="*/ 635 w 644"/>
                <a:gd name="T25" fmla="*/ 401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4" h="427">
                  <a:moveTo>
                    <a:pt x="635" y="401"/>
                  </a:moveTo>
                  <a:cubicBezTo>
                    <a:pt x="569" y="353"/>
                    <a:pt x="500" y="303"/>
                    <a:pt x="427" y="270"/>
                  </a:cubicBezTo>
                  <a:cubicBezTo>
                    <a:pt x="389" y="253"/>
                    <a:pt x="348" y="240"/>
                    <a:pt x="308" y="228"/>
                  </a:cubicBezTo>
                  <a:cubicBezTo>
                    <a:pt x="257" y="211"/>
                    <a:pt x="203" y="194"/>
                    <a:pt x="157" y="168"/>
                  </a:cubicBezTo>
                  <a:cubicBezTo>
                    <a:pt x="89" y="130"/>
                    <a:pt x="48" y="67"/>
                    <a:pt x="15" y="0"/>
                  </a:cubicBezTo>
                  <a:cubicBezTo>
                    <a:pt x="10" y="1"/>
                    <a:pt x="5" y="2"/>
                    <a:pt x="0" y="4"/>
                  </a:cubicBezTo>
                  <a:cubicBezTo>
                    <a:pt x="34" y="75"/>
                    <a:pt x="77" y="141"/>
                    <a:pt x="149" y="182"/>
                  </a:cubicBezTo>
                  <a:cubicBezTo>
                    <a:pt x="197" y="208"/>
                    <a:pt x="251" y="225"/>
                    <a:pt x="304" y="242"/>
                  </a:cubicBezTo>
                  <a:cubicBezTo>
                    <a:pt x="343" y="254"/>
                    <a:pt x="384" y="267"/>
                    <a:pt x="421" y="284"/>
                  </a:cubicBezTo>
                  <a:cubicBezTo>
                    <a:pt x="493" y="316"/>
                    <a:pt x="561" y="366"/>
                    <a:pt x="626" y="414"/>
                  </a:cubicBezTo>
                  <a:cubicBezTo>
                    <a:pt x="632" y="418"/>
                    <a:pt x="638" y="423"/>
                    <a:pt x="644" y="427"/>
                  </a:cubicBezTo>
                  <a:cubicBezTo>
                    <a:pt x="644" y="420"/>
                    <a:pt x="643" y="413"/>
                    <a:pt x="641" y="406"/>
                  </a:cubicBezTo>
                  <a:cubicBezTo>
                    <a:pt x="639" y="405"/>
                    <a:pt x="637" y="403"/>
                    <a:pt x="635" y="401"/>
                  </a:cubicBez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111" name="Freeform 52">
              <a:extLst>
                <a:ext uri="{FF2B5EF4-FFF2-40B4-BE49-F238E27FC236}">
                  <a16:creationId xmlns:a16="http://schemas.microsoft.com/office/drawing/2014/main" id="{D8A9041C-A8E2-4D35-A4B9-0FF3C98DE77F}"/>
                </a:ext>
              </a:extLst>
            </p:cNvPr>
            <p:cNvSpPr>
              <a:spLocks/>
            </p:cNvSpPr>
            <p:nvPr userDrawn="1"/>
          </p:nvSpPr>
          <p:spPr bwMode="auto">
            <a:xfrm>
              <a:off x="9051925" y="-25400"/>
              <a:ext cx="1192212" cy="1860550"/>
            </a:xfrm>
            <a:custGeom>
              <a:avLst/>
              <a:gdLst>
                <a:gd name="T0" fmla="*/ 312 w 315"/>
                <a:gd name="T1" fmla="*/ 488 h 488"/>
                <a:gd name="T2" fmla="*/ 315 w 315"/>
                <a:gd name="T3" fmla="*/ 473 h 488"/>
                <a:gd name="T4" fmla="*/ 150 w 315"/>
                <a:gd name="T5" fmla="*/ 323 h 488"/>
                <a:gd name="T6" fmla="*/ 10 w 315"/>
                <a:gd name="T7" fmla="*/ 0 h 488"/>
                <a:gd name="T8" fmla="*/ 0 w 315"/>
                <a:gd name="T9" fmla="*/ 12 h 488"/>
                <a:gd name="T10" fmla="*/ 135 w 315"/>
                <a:gd name="T11" fmla="*/ 327 h 488"/>
                <a:gd name="T12" fmla="*/ 312 w 315"/>
                <a:gd name="T13" fmla="*/ 488 h 488"/>
              </a:gdLst>
              <a:ahLst/>
              <a:cxnLst>
                <a:cxn ang="0">
                  <a:pos x="T0" y="T1"/>
                </a:cxn>
                <a:cxn ang="0">
                  <a:pos x="T2" y="T3"/>
                </a:cxn>
                <a:cxn ang="0">
                  <a:pos x="T4" y="T5"/>
                </a:cxn>
                <a:cxn ang="0">
                  <a:pos x="T6" y="T7"/>
                </a:cxn>
                <a:cxn ang="0">
                  <a:pos x="T8" y="T9"/>
                </a:cxn>
                <a:cxn ang="0">
                  <a:pos x="T10" y="T11"/>
                </a:cxn>
                <a:cxn ang="0">
                  <a:pos x="T12" y="T13"/>
                </a:cxn>
              </a:cxnLst>
              <a:rect l="0" t="0" r="r" b="b"/>
              <a:pathLst>
                <a:path w="315" h="488">
                  <a:moveTo>
                    <a:pt x="312" y="488"/>
                  </a:moveTo>
                  <a:cubicBezTo>
                    <a:pt x="315" y="473"/>
                    <a:pt x="315" y="473"/>
                    <a:pt x="315" y="473"/>
                  </a:cubicBezTo>
                  <a:cubicBezTo>
                    <a:pt x="236" y="464"/>
                    <a:pt x="177" y="410"/>
                    <a:pt x="150" y="323"/>
                  </a:cubicBezTo>
                  <a:cubicBezTo>
                    <a:pt x="81" y="101"/>
                    <a:pt x="17" y="10"/>
                    <a:pt x="10" y="0"/>
                  </a:cubicBezTo>
                  <a:cubicBezTo>
                    <a:pt x="7" y="4"/>
                    <a:pt x="3" y="8"/>
                    <a:pt x="0" y="12"/>
                  </a:cubicBezTo>
                  <a:cubicBezTo>
                    <a:pt x="13" y="30"/>
                    <a:pt x="72" y="124"/>
                    <a:pt x="135" y="327"/>
                  </a:cubicBezTo>
                  <a:cubicBezTo>
                    <a:pt x="164" y="421"/>
                    <a:pt x="228" y="478"/>
                    <a:pt x="312" y="488"/>
                  </a:cubicBez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112" name="Freeform 53">
              <a:extLst>
                <a:ext uri="{FF2B5EF4-FFF2-40B4-BE49-F238E27FC236}">
                  <a16:creationId xmlns:a16="http://schemas.microsoft.com/office/drawing/2014/main" id="{FA0EB944-E2AA-4A6F-9FE9-A5E9798017DF}"/>
                </a:ext>
              </a:extLst>
            </p:cNvPr>
            <p:cNvSpPr>
              <a:spLocks/>
            </p:cNvSpPr>
            <p:nvPr userDrawn="1"/>
          </p:nvSpPr>
          <p:spPr bwMode="auto">
            <a:xfrm>
              <a:off x="10764838" y="1666875"/>
              <a:ext cx="1466850" cy="454025"/>
            </a:xfrm>
            <a:custGeom>
              <a:avLst/>
              <a:gdLst>
                <a:gd name="T0" fmla="*/ 170 w 388"/>
                <a:gd name="T1" fmla="*/ 3 h 119"/>
                <a:gd name="T2" fmla="*/ 11 w 388"/>
                <a:gd name="T3" fmla="*/ 17 h 119"/>
                <a:gd name="T4" fmla="*/ 0 w 388"/>
                <a:gd name="T5" fmla="*/ 19 h 119"/>
                <a:gd name="T6" fmla="*/ 3 w 388"/>
                <a:gd name="T7" fmla="*/ 34 h 119"/>
                <a:gd name="T8" fmla="*/ 14 w 388"/>
                <a:gd name="T9" fmla="*/ 32 h 119"/>
                <a:gd name="T10" fmla="*/ 170 w 388"/>
                <a:gd name="T11" fmla="*/ 18 h 119"/>
                <a:gd name="T12" fmla="*/ 381 w 388"/>
                <a:gd name="T13" fmla="*/ 119 h 119"/>
                <a:gd name="T14" fmla="*/ 388 w 388"/>
                <a:gd name="T15" fmla="*/ 104 h 119"/>
                <a:gd name="T16" fmla="*/ 170 w 388"/>
                <a:gd name="T17" fmla="*/ 3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8" h="119">
                  <a:moveTo>
                    <a:pt x="170" y="3"/>
                  </a:moveTo>
                  <a:cubicBezTo>
                    <a:pt x="108" y="0"/>
                    <a:pt x="59" y="9"/>
                    <a:pt x="11" y="17"/>
                  </a:cubicBezTo>
                  <a:cubicBezTo>
                    <a:pt x="7" y="18"/>
                    <a:pt x="4" y="18"/>
                    <a:pt x="0" y="19"/>
                  </a:cubicBezTo>
                  <a:cubicBezTo>
                    <a:pt x="3" y="34"/>
                    <a:pt x="3" y="34"/>
                    <a:pt x="3" y="34"/>
                  </a:cubicBezTo>
                  <a:cubicBezTo>
                    <a:pt x="6" y="33"/>
                    <a:pt x="10" y="33"/>
                    <a:pt x="14" y="32"/>
                  </a:cubicBezTo>
                  <a:cubicBezTo>
                    <a:pt x="60" y="24"/>
                    <a:pt x="109" y="16"/>
                    <a:pt x="170" y="18"/>
                  </a:cubicBezTo>
                  <a:cubicBezTo>
                    <a:pt x="263" y="22"/>
                    <a:pt x="328" y="62"/>
                    <a:pt x="381" y="119"/>
                  </a:cubicBezTo>
                  <a:cubicBezTo>
                    <a:pt x="384" y="114"/>
                    <a:pt x="386" y="109"/>
                    <a:pt x="388" y="104"/>
                  </a:cubicBezTo>
                  <a:cubicBezTo>
                    <a:pt x="333" y="48"/>
                    <a:pt x="266" y="7"/>
                    <a:pt x="170" y="3"/>
                  </a:cubicBez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113" name="Freeform 54">
              <a:extLst>
                <a:ext uri="{FF2B5EF4-FFF2-40B4-BE49-F238E27FC236}">
                  <a16:creationId xmlns:a16="http://schemas.microsoft.com/office/drawing/2014/main" id="{496B1007-BE6D-468B-A388-C4EDFDE4BDC1}"/>
                </a:ext>
              </a:extLst>
            </p:cNvPr>
            <p:cNvSpPr>
              <a:spLocks/>
            </p:cNvSpPr>
            <p:nvPr userDrawn="1"/>
          </p:nvSpPr>
          <p:spPr bwMode="auto">
            <a:xfrm>
              <a:off x="9718675" y="-517525"/>
              <a:ext cx="747712" cy="979488"/>
            </a:xfrm>
            <a:custGeom>
              <a:avLst/>
              <a:gdLst>
                <a:gd name="T0" fmla="*/ 134 w 198"/>
                <a:gd name="T1" fmla="*/ 218 h 257"/>
                <a:gd name="T2" fmla="*/ 196 w 198"/>
                <a:gd name="T3" fmla="*/ 257 h 257"/>
                <a:gd name="T4" fmla="*/ 198 w 198"/>
                <a:gd name="T5" fmla="*/ 242 h 257"/>
                <a:gd name="T6" fmla="*/ 144 w 198"/>
                <a:gd name="T7" fmla="*/ 207 h 257"/>
                <a:gd name="T8" fmla="*/ 24 w 198"/>
                <a:gd name="T9" fmla="*/ 21 h 257"/>
                <a:gd name="T10" fmla="*/ 14 w 198"/>
                <a:gd name="T11" fmla="*/ 0 h 257"/>
                <a:gd name="T12" fmla="*/ 0 w 198"/>
                <a:gd name="T13" fmla="*/ 6 h 257"/>
                <a:gd name="T14" fmla="*/ 11 w 198"/>
                <a:gd name="T15" fmla="*/ 28 h 257"/>
                <a:gd name="T16" fmla="*/ 134 w 198"/>
                <a:gd name="T17" fmla="*/ 218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8" h="257">
                  <a:moveTo>
                    <a:pt x="134" y="218"/>
                  </a:moveTo>
                  <a:cubicBezTo>
                    <a:pt x="152" y="234"/>
                    <a:pt x="173" y="247"/>
                    <a:pt x="196" y="257"/>
                  </a:cubicBezTo>
                  <a:cubicBezTo>
                    <a:pt x="198" y="242"/>
                    <a:pt x="198" y="242"/>
                    <a:pt x="198" y="242"/>
                  </a:cubicBezTo>
                  <a:cubicBezTo>
                    <a:pt x="178" y="232"/>
                    <a:pt x="160" y="221"/>
                    <a:pt x="144" y="207"/>
                  </a:cubicBezTo>
                  <a:cubicBezTo>
                    <a:pt x="90" y="160"/>
                    <a:pt x="54" y="83"/>
                    <a:pt x="24" y="21"/>
                  </a:cubicBezTo>
                  <a:cubicBezTo>
                    <a:pt x="21" y="14"/>
                    <a:pt x="18" y="7"/>
                    <a:pt x="14" y="0"/>
                  </a:cubicBezTo>
                  <a:cubicBezTo>
                    <a:pt x="10" y="2"/>
                    <a:pt x="5" y="4"/>
                    <a:pt x="0" y="6"/>
                  </a:cubicBezTo>
                  <a:cubicBezTo>
                    <a:pt x="4" y="13"/>
                    <a:pt x="7" y="20"/>
                    <a:pt x="11" y="28"/>
                  </a:cubicBezTo>
                  <a:cubicBezTo>
                    <a:pt x="41" y="91"/>
                    <a:pt x="78" y="170"/>
                    <a:pt x="134" y="218"/>
                  </a:cubicBez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114" name="Freeform 55">
              <a:extLst>
                <a:ext uri="{FF2B5EF4-FFF2-40B4-BE49-F238E27FC236}">
                  <a16:creationId xmlns:a16="http://schemas.microsoft.com/office/drawing/2014/main" id="{5B708BF1-AE17-4871-A190-830EF0DD3773}"/>
                </a:ext>
              </a:extLst>
            </p:cNvPr>
            <p:cNvSpPr>
              <a:spLocks/>
            </p:cNvSpPr>
            <p:nvPr userDrawn="1"/>
          </p:nvSpPr>
          <p:spPr bwMode="auto">
            <a:xfrm>
              <a:off x="10550525" y="439737"/>
              <a:ext cx="1863725" cy="944563"/>
            </a:xfrm>
            <a:custGeom>
              <a:avLst/>
              <a:gdLst>
                <a:gd name="T0" fmla="*/ 186 w 493"/>
                <a:gd name="T1" fmla="*/ 57 h 248"/>
                <a:gd name="T2" fmla="*/ 108 w 493"/>
                <a:gd name="T3" fmla="*/ 34 h 248"/>
                <a:gd name="T4" fmla="*/ 0 w 493"/>
                <a:gd name="T5" fmla="*/ 0 h 248"/>
                <a:gd name="T6" fmla="*/ 3 w 493"/>
                <a:gd name="T7" fmla="*/ 18 h 248"/>
                <a:gd name="T8" fmla="*/ 105 w 493"/>
                <a:gd name="T9" fmla="*/ 49 h 248"/>
                <a:gd name="T10" fmla="*/ 181 w 493"/>
                <a:gd name="T11" fmla="*/ 71 h 248"/>
                <a:gd name="T12" fmla="*/ 492 w 493"/>
                <a:gd name="T13" fmla="*/ 248 h 248"/>
                <a:gd name="T14" fmla="*/ 493 w 493"/>
                <a:gd name="T15" fmla="*/ 230 h 248"/>
                <a:gd name="T16" fmla="*/ 186 w 493"/>
                <a:gd name="T17" fmla="*/ 57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3" h="248">
                  <a:moveTo>
                    <a:pt x="186" y="57"/>
                  </a:moveTo>
                  <a:cubicBezTo>
                    <a:pt x="162" y="48"/>
                    <a:pt x="136" y="41"/>
                    <a:pt x="108" y="34"/>
                  </a:cubicBezTo>
                  <a:cubicBezTo>
                    <a:pt x="72" y="24"/>
                    <a:pt x="34" y="14"/>
                    <a:pt x="0" y="0"/>
                  </a:cubicBezTo>
                  <a:cubicBezTo>
                    <a:pt x="3" y="18"/>
                    <a:pt x="3" y="18"/>
                    <a:pt x="3" y="18"/>
                  </a:cubicBezTo>
                  <a:cubicBezTo>
                    <a:pt x="35" y="30"/>
                    <a:pt x="70" y="40"/>
                    <a:pt x="105" y="49"/>
                  </a:cubicBezTo>
                  <a:cubicBezTo>
                    <a:pt x="132" y="56"/>
                    <a:pt x="157" y="63"/>
                    <a:pt x="181" y="71"/>
                  </a:cubicBezTo>
                  <a:cubicBezTo>
                    <a:pt x="288" y="108"/>
                    <a:pt x="390" y="166"/>
                    <a:pt x="492" y="248"/>
                  </a:cubicBezTo>
                  <a:cubicBezTo>
                    <a:pt x="492" y="242"/>
                    <a:pt x="492" y="236"/>
                    <a:pt x="493" y="230"/>
                  </a:cubicBezTo>
                  <a:cubicBezTo>
                    <a:pt x="393" y="150"/>
                    <a:pt x="292" y="93"/>
                    <a:pt x="186" y="57"/>
                  </a:cubicBez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115" name="Freeform 56">
              <a:extLst>
                <a:ext uri="{FF2B5EF4-FFF2-40B4-BE49-F238E27FC236}">
                  <a16:creationId xmlns:a16="http://schemas.microsoft.com/office/drawing/2014/main" id="{623D8203-6AF3-4733-9282-0A2B2B59E6FA}"/>
                </a:ext>
              </a:extLst>
            </p:cNvPr>
            <p:cNvSpPr>
              <a:spLocks/>
            </p:cNvSpPr>
            <p:nvPr userDrawn="1"/>
          </p:nvSpPr>
          <p:spPr bwMode="auto">
            <a:xfrm>
              <a:off x="10625138" y="904875"/>
              <a:ext cx="1754187" cy="762000"/>
            </a:xfrm>
            <a:custGeom>
              <a:avLst/>
              <a:gdLst>
                <a:gd name="T0" fmla="*/ 79 w 464"/>
                <a:gd name="T1" fmla="*/ 9 h 200"/>
                <a:gd name="T2" fmla="*/ 0 w 464"/>
                <a:gd name="T3" fmla="*/ 0 h 200"/>
                <a:gd name="T4" fmla="*/ 3 w 464"/>
                <a:gd name="T5" fmla="*/ 16 h 200"/>
                <a:gd name="T6" fmla="*/ 77 w 464"/>
                <a:gd name="T7" fmla="*/ 24 h 200"/>
                <a:gd name="T8" fmla="*/ 81 w 464"/>
                <a:gd name="T9" fmla="*/ 24 h 200"/>
                <a:gd name="T10" fmla="*/ 461 w 464"/>
                <a:gd name="T11" fmla="*/ 200 h 200"/>
                <a:gd name="T12" fmla="*/ 464 w 464"/>
                <a:gd name="T13" fmla="*/ 184 h 200"/>
                <a:gd name="T14" fmla="*/ 82 w 464"/>
                <a:gd name="T15" fmla="*/ 9 h 200"/>
                <a:gd name="T16" fmla="*/ 79 w 464"/>
                <a:gd name="T17" fmla="*/ 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200">
                  <a:moveTo>
                    <a:pt x="79" y="9"/>
                  </a:moveTo>
                  <a:cubicBezTo>
                    <a:pt x="51" y="6"/>
                    <a:pt x="25" y="4"/>
                    <a:pt x="0" y="0"/>
                  </a:cubicBezTo>
                  <a:cubicBezTo>
                    <a:pt x="3" y="16"/>
                    <a:pt x="3" y="16"/>
                    <a:pt x="3" y="16"/>
                  </a:cubicBezTo>
                  <a:cubicBezTo>
                    <a:pt x="26" y="19"/>
                    <a:pt x="51" y="22"/>
                    <a:pt x="77" y="24"/>
                  </a:cubicBezTo>
                  <a:cubicBezTo>
                    <a:pt x="81" y="24"/>
                    <a:pt x="81" y="24"/>
                    <a:pt x="81" y="24"/>
                  </a:cubicBezTo>
                  <a:cubicBezTo>
                    <a:pt x="240" y="38"/>
                    <a:pt x="357" y="109"/>
                    <a:pt x="461" y="200"/>
                  </a:cubicBezTo>
                  <a:cubicBezTo>
                    <a:pt x="462" y="195"/>
                    <a:pt x="463" y="189"/>
                    <a:pt x="464" y="184"/>
                  </a:cubicBezTo>
                  <a:cubicBezTo>
                    <a:pt x="361" y="94"/>
                    <a:pt x="241" y="23"/>
                    <a:pt x="82" y="9"/>
                  </a:cubicBezTo>
                  <a:lnTo>
                    <a:pt x="79" y="9"/>
                  </a:ln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116" name="Freeform 57">
              <a:extLst>
                <a:ext uri="{FF2B5EF4-FFF2-40B4-BE49-F238E27FC236}">
                  <a16:creationId xmlns:a16="http://schemas.microsoft.com/office/drawing/2014/main" id="{77A81C77-F49A-49DF-83D8-DBEB147DCD7A}"/>
                </a:ext>
              </a:extLst>
            </p:cNvPr>
            <p:cNvSpPr>
              <a:spLocks/>
            </p:cNvSpPr>
            <p:nvPr userDrawn="1"/>
          </p:nvSpPr>
          <p:spPr bwMode="auto">
            <a:xfrm>
              <a:off x="9498013" y="-403225"/>
              <a:ext cx="896937" cy="1300163"/>
            </a:xfrm>
            <a:custGeom>
              <a:avLst/>
              <a:gdLst>
                <a:gd name="T0" fmla="*/ 235 w 237"/>
                <a:gd name="T1" fmla="*/ 341 h 341"/>
                <a:gd name="T2" fmla="*/ 237 w 237"/>
                <a:gd name="T3" fmla="*/ 326 h 341"/>
                <a:gd name="T4" fmla="*/ 136 w 237"/>
                <a:gd name="T5" fmla="*/ 236 h 341"/>
                <a:gd name="T6" fmla="*/ 13 w 237"/>
                <a:gd name="T7" fmla="*/ 0 h 341"/>
                <a:gd name="T8" fmla="*/ 0 w 237"/>
                <a:gd name="T9" fmla="*/ 8 h 341"/>
                <a:gd name="T10" fmla="*/ 124 w 237"/>
                <a:gd name="T11" fmla="*/ 244 h 341"/>
                <a:gd name="T12" fmla="*/ 235 w 237"/>
                <a:gd name="T13" fmla="*/ 341 h 341"/>
              </a:gdLst>
              <a:ahLst/>
              <a:cxnLst>
                <a:cxn ang="0">
                  <a:pos x="T0" y="T1"/>
                </a:cxn>
                <a:cxn ang="0">
                  <a:pos x="T2" y="T3"/>
                </a:cxn>
                <a:cxn ang="0">
                  <a:pos x="T4" y="T5"/>
                </a:cxn>
                <a:cxn ang="0">
                  <a:pos x="T6" y="T7"/>
                </a:cxn>
                <a:cxn ang="0">
                  <a:pos x="T8" y="T9"/>
                </a:cxn>
                <a:cxn ang="0">
                  <a:pos x="T10" y="T11"/>
                </a:cxn>
                <a:cxn ang="0">
                  <a:pos x="T12" y="T13"/>
                </a:cxn>
              </a:cxnLst>
              <a:rect l="0" t="0" r="r" b="b"/>
              <a:pathLst>
                <a:path w="237" h="341">
                  <a:moveTo>
                    <a:pt x="235" y="341"/>
                  </a:moveTo>
                  <a:cubicBezTo>
                    <a:pt x="237" y="326"/>
                    <a:pt x="237" y="326"/>
                    <a:pt x="237" y="326"/>
                  </a:cubicBezTo>
                  <a:cubicBezTo>
                    <a:pt x="201" y="310"/>
                    <a:pt x="168" y="284"/>
                    <a:pt x="136" y="236"/>
                  </a:cubicBezTo>
                  <a:cubicBezTo>
                    <a:pt x="85" y="158"/>
                    <a:pt x="44" y="72"/>
                    <a:pt x="13" y="0"/>
                  </a:cubicBezTo>
                  <a:cubicBezTo>
                    <a:pt x="8" y="3"/>
                    <a:pt x="4" y="5"/>
                    <a:pt x="0" y="8"/>
                  </a:cubicBezTo>
                  <a:cubicBezTo>
                    <a:pt x="31" y="80"/>
                    <a:pt x="72" y="166"/>
                    <a:pt x="124" y="244"/>
                  </a:cubicBezTo>
                  <a:cubicBezTo>
                    <a:pt x="158" y="296"/>
                    <a:pt x="195" y="325"/>
                    <a:pt x="235" y="341"/>
                  </a:cubicBez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117" name="Freeform 58">
              <a:extLst>
                <a:ext uri="{FF2B5EF4-FFF2-40B4-BE49-F238E27FC236}">
                  <a16:creationId xmlns:a16="http://schemas.microsoft.com/office/drawing/2014/main" id="{2FA4D0E7-F706-4109-9E67-DCFA537A69BB}"/>
                </a:ext>
              </a:extLst>
            </p:cNvPr>
            <p:cNvSpPr>
              <a:spLocks/>
            </p:cNvSpPr>
            <p:nvPr userDrawn="1"/>
          </p:nvSpPr>
          <p:spPr bwMode="auto">
            <a:xfrm>
              <a:off x="8605838" y="1098550"/>
              <a:ext cx="1531937" cy="1381125"/>
            </a:xfrm>
            <a:custGeom>
              <a:avLst/>
              <a:gdLst>
                <a:gd name="T0" fmla="*/ 236 w 405"/>
                <a:gd name="T1" fmla="*/ 286 h 362"/>
                <a:gd name="T2" fmla="*/ 402 w 405"/>
                <a:gd name="T3" fmla="*/ 362 h 362"/>
                <a:gd name="T4" fmla="*/ 405 w 405"/>
                <a:gd name="T5" fmla="*/ 347 h 362"/>
                <a:gd name="T6" fmla="*/ 25 w 405"/>
                <a:gd name="T7" fmla="*/ 46 h 362"/>
                <a:gd name="T8" fmla="*/ 2 w 405"/>
                <a:gd name="T9" fmla="*/ 0 h 362"/>
                <a:gd name="T10" fmla="*/ 0 w 405"/>
                <a:gd name="T11" fmla="*/ 32 h 362"/>
                <a:gd name="T12" fmla="*/ 12 w 405"/>
                <a:gd name="T13" fmla="*/ 54 h 362"/>
                <a:gd name="T14" fmla="*/ 236 w 405"/>
                <a:gd name="T15" fmla="*/ 286 h 3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5" h="362">
                  <a:moveTo>
                    <a:pt x="236" y="286"/>
                  </a:moveTo>
                  <a:cubicBezTo>
                    <a:pt x="291" y="321"/>
                    <a:pt x="347" y="347"/>
                    <a:pt x="402" y="362"/>
                  </a:cubicBezTo>
                  <a:cubicBezTo>
                    <a:pt x="405" y="347"/>
                    <a:pt x="405" y="347"/>
                    <a:pt x="405" y="347"/>
                  </a:cubicBezTo>
                  <a:cubicBezTo>
                    <a:pt x="248" y="303"/>
                    <a:pt x="97" y="174"/>
                    <a:pt x="25" y="46"/>
                  </a:cubicBezTo>
                  <a:cubicBezTo>
                    <a:pt x="16" y="32"/>
                    <a:pt x="9" y="16"/>
                    <a:pt x="2" y="0"/>
                  </a:cubicBezTo>
                  <a:cubicBezTo>
                    <a:pt x="1" y="11"/>
                    <a:pt x="0" y="21"/>
                    <a:pt x="0" y="32"/>
                  </a:cubicBezTo>
                  <a:cubicBezTo>
                    <a:pt x="4" y="40"/>
                    <a:pt x="8" y="47"/>
                    <a:pt x="12" y="54"/>
                  </a:cubicBezTo>
                  <a:cubicBezTo>
                    <a:pt x="61" y="140"/>
                    <a:pt x="143" y="225"/>
                    <a:pt x="236" y="286"/>
                  </a:cubicBez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sp>
          <p:nvSpPr>
            <p:cNvPr id="118" name="Freeform 59">
              <a:extLst>
                <a:ext uri="{FF2B5EF4-FFF2-40B4-BE49-F238E27FC236}">
                  <a16:creationId xmlns:a16="http://schemas.microsoft.com/office/drawing/2014/main" id="{9C42CCEF-AF68-42FF-831B-DBE337EEEE3B}"/>
                </a:ext>
              </a:extLst>
            </p:cNvPr>
            <p:cNvSpPr>
              <a:spLocks/>
            </p:cNvSpPr>
            <p:nvPr userDrawn="1"/>
          </p:nvSpPr>
          <p:spPr bwMode="auto">
            <a:xfrm>
              <a:off x="10885488" y="2349500"/>
              <a:ext cx="908050" cy="358775"/>
            </a:xfrm>
            <a:custGeom>
              <a:avLst/>
              <a:gdLst>
                <a:gd name="T0" fmla="*/ 9 w 240"/>
                <a:gd name="T1" fmla="*/ 25 h 94"/>
                <a:gd name="T2" fmla="*/ 0 w 240"/>
                <a:gd name="T3" fmla="*/ 27 h 94"/>
                <a:gd name="T4" fmla="*/ 2 w 240"/>
                <a:gd name="T5" fmla="*/ 42 h 94"/>
                <a:gd name="T6" fmla="*/ 11 w 240"/>
                <a:gd name="T7" fmla="*/ 40 h 94"/>
                <a:gd name="T8" fmla="*/ 228 w 240"/>
                <a:gd name="T9" fmla="*/ 94 h 94"/>
                <a:gd name="T10" fmla="*/ 240 w 240"/>
                <a:gd name="T11" fmla="*/ 84 h 94"/>
                <a:gd name="T12" fmla="*/ 9 w 240"/>
                <a:gd name="T13" fmla="*/ 25 h 94"/>
              </a:gdLst>
              <a:ahLst/>
              <a:cxnLst>
                <a:cxn ang="0">
                  <a:pos x="T0" y="T1"/>
                </a:cxn>
                <a:cxn ang="0">
                  <a:pos x="T2" y="T3"/>
                </a:cxn>
                <a:cxn ang="0">
                  <a:pos x="T4" y="T5"/>
                </a:cxn>
                <a:cxn ang="0">
                  <a:pos x="T6" y="T7"/>
                </a:cxn>
                <a:cxn ang="0">
                  <a:pos x="T8" y="T9"/>
                </a:cxn>
                <a:cxn ang="0">
                  <a:pos x="T10" y="T11"/>
                </a:cxn>
                <a:cxn ang="0">
                  <a:pos x="T12" y="T13"/>
                </a:cxn>
              </a:cxnLst>
              <a:rect l="0" t="0" r="r" b="b"/>
              <a:pathLst>
                <a:path w="240" h="94">
                  <a:moveTo>
                    <a:pt x="9" y="25"/>
                  </a:moveTo>
                  <a:cubicBezTo>
                    <a:pt x="6" y="26"/>
                    <a:pt x="3" y="26"/>
                    <a:pt x="0" y="27"/>
                  </a:cubicBezTo>
                  <a:cubicBezTo>
                    <a:pt x="2" y="42"/>
                    <a:pt x="2" y="42"/>
                    <a:pt x="2" y="42"/>
                  </a:cubicBezTo>
                  <a:cubicBezTo>
                    <a:pt x="5" y="41"/>
                    <a:pt x="8" y="41"/>
                    <a:pt x="11" y="40"/>
                  </a:cubicBezTo>
                  <a:cubicBezTo>
                    <a:pt x="97" y="27"/>
                    <a:pt x="170" y="16"/>
                    <a:pt x="228" y="94"/>
                  </a:cubicBezTo>
                  <a:cubicBezTo>
                    <a:pt x="232" y="90"/>
                    <a:pt x="236" y="87"/>
                    <a:pt x="240" y="84"/>
                  </a:cubicBezTo>
                  <a:cubicBezTo>
                    <a:pt x="176" y="0"/>
                    <a:pt x="95" y="12"/>
                    <a:pt x="9" y="25"/>
                  </a:cubicBezTo>
                  <a:close/>
                </a:path>
              </a:pathLst>
            </a:custGeom>
            <a:grpFill/>
            <a:ln>
              <a:noFill/>
            </a:ln>
          </p:spPr>
          <p:txBody>
            <a:bodyPr vert="horz" wrap="square" lIns="91440" tIns="45720" rIns="91440" bIns="45720" numCol="1" anchor="t" anchorCtr="0" compatLnSpc="1">
              <a:prstTxWarp prst="textNoShape">
                <a:avLst/>
              </a:prstTxWarp>
            </a:bodyPr>
            <a:lstStyle/>
            <a:p>
              <a:endParaRPr lang="sv-SE"/>
            </a:p>
          </p:txBody>
        </p:sp>
      </p:grpSp>
    </p:spTree>
    <p:extLst>
      <p:ext uri="{BB962C8B-B14F-4D97-AF65-F5344CB8AC3E}">
        <p14:creationId xmlns:p14="http://schemas.microsoft.com/office/powerpoint/2010/main" val="3920111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1_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828681" y="4260853"/>
            <a:ext cx="20725051" cy="2940050"/>
          </a:xfrm>
        </p:spPr>
        <p:txBody>
          <a:bodyPr/>
          <a:lstStyle/>
          <a:p>
            <a:r>
              <a:rPr lang="sv-SE"/>
              <a:t>Klicka här för att ändra format</a:t>
            </a:r>
          </a:p>
        </p:txBody>
      </p:sp>
      <p:sp>
        <p:nvSpPr>
          <p:cNvPr id="3" name="Underrubrik 2"/>
          <p:cNvSpPr>
            <a:spLocks noGrp="1"/>
          </p:cNvSpPr>
          <p:nvPr>
            <p:ph type="subTitle" idx="1"/>
          </p:nvPr>
        </p:nvSpPr>
        <p:spPr>
          <a:xfrm>
            <a:off x="3657362" y="7772400"/>
            <a:ext cx="17067689" cy="3505200"/>
          </a:xfrm>
        </p:spPr>
        <p:txBody>
          <a:bodyPr/>
          <a:lstStyle>
            <a:lvl1pPr marL="0" indent="0" algn="ctr">
              <a:buNone/>
              <a:defRPr>
                <a:solidFill>
                  <a:schemeClr val="tx1">
                    <a:tint val="75000"/>
                  </a:schemeClr>
                </a:solidFill>
              </a:defRPr>
            </a:lvl1pPr>
            <a:lvl2pPr marL="914354" indent="0" algn="ctr">
              <a:buNone/>
              <a:defRPr>
                <a:solidFill>
                  <a:schemeClr val="tx1">
                    <a:tint val="75000"/>
                  </a:schemeClr>
                </a:solidFill>
              </a:defRPr>
            </a:lvl2pPr>
            <a:lvl3pPr marL="1828709" indent="0" algn="ctr">
              <a:buNone/>
              <a:defRPr>
                <a:solidFill>
                  <a:schemeClr val="tx1">
                    <a:tint val="75000"/>
                  </a:schemeClr>
                </a:solidFill>
              </a:defRPr>
            </a:lvl3pPr>
            <a:lvl4pPr marL="2743063" indent="0" algn="ctr">
              <a:buNone/>
              <a:defRPr>
                <a:solidFill>
                  <a:schemeClr val="tx1">
                    <a:tint val="75000"/>
                  </a:schemeClr>
                </a:solidFill>
              </a:defRPr>
            </a:lvl4pPr>
            <a:lvl5pPr marL="3657417" indent="0" algn="ctr">
              <a:buNone/>
              <a:defRPr>
                <a:solidFill>
                  <a:schemeClr val="tx1">
                    <a:tint val="75000"/>
                  </a:schemeClr>
                </a:solidFill>
              </a:defRPr>
            </a:lvl5pPr>
            <a:lvl6pPr marL="4571771" indent="0" algn="ctr">
              <a:buNone/>
              <a:defRPr>
                <a:solidFill>
                  <a:schemeClr val="tx1">
                    <a:tint val="75000"/>
                  </a:schemeClr>
                </a:solidFill>
              </a:defRPr>
            </a:lvl6pPr>
            <a:lvl7pPr marL="5486126" indent="0" algn="ctr">
              <a:buNone/>
              <a:defRPr>
                <a:solidFill>
                  <a:schemeClr val="tx1">
                    <a:tint val="75000"/>
                  </a:schemeClr>
                </a:solidFill>
              </a:defRPr>
            </a:lvl7pPr>
            <a:lvl8pPr marL="6400480" indent="0" algn="ctr">
              <a:buNone/>
              <a:defRPr>
                <a:solidFill>
                  <a:schemeClr val="tx1">
                    <a:tint val="75000"/>
                  </a:schemeClr>
                </a:solidFill>
              </a:defRPr>
            </a:lvl8pPr>
            <a:lvl9pPr marL="7314834" indent="0" algn="ctr">
              <a:buNone/>
              <a:defRPr>
                <a:solidFill>
                  <a:schemeClr val="tx1">
                    <a:tint val="75000"/>
                  </a:schemeClr>
                </a:solidFill>
              </a:defRPr>
            </a:lvl9pPr>
          </a:lstStyle>
          <a:p>
            <a:r>
              <a:rPr lang="sv-SE"/>
              <a:t>Klicka här för att ändra format på underrubrik i bakgrunden</a:t>
            </a:r>
          </a:p>
        </p:txBody>
      </p:sp>
      <p:sp>
        <p:nvSpPr>
          <p:cNvPr id="4" name="Platshållare för datum 3"/>
          <p:cNvSpPr>
            <a:spLocks noGrp="1"/>
          </p:cNvSpPr>
          <p:nvPr>
            <p:ph type="dt" sz="half" idx="10"/>
          </p:nvPr>
        </p:nvSpPr>
        <p:spPr/>
        <p:txBody>
          <a:bodyPr/>
          <a:lstStyle/>
          <a:p>
            <a:fld id="{BB659787-92D5-4D8C-9633-B4D9B9BEB088}" type="datetimeFigureOut">
              <a:rPr lang="sv-SE" smtClean="0"/>
              <a:pPr/>
              <a:t>2024-05-27</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D346E27-FD35-4085-B74E-2B77180A0048}" type="slidenum">
              <a:rPr lang="sv-SE" smtClean="0"/>
              <a:pPr/>
              <a:t>‹#›</a:t>
            </a:fld>
            <a:endParaRPr lang="sv-SE"/>
          </a:p>
        </p:txBody>
      </p:sp>
    </p:spTree>
    <p:extLst>
      <p:ext uri="{BB962C8B-B14F-4D97-AF65-F5344CB8AC3E}">
        <p14:creationId xmlns:p14="http://schemas.microsoft.com/office/powerpoint/2010/main" val="418689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43977" y="4300762"/>
            <a:ext cx="18176137" cy="2651126"/>
          </a:xfrm>
          <a:prstGeom prst="rect">
            <a:avLst/>
          </a:prstGeom>
        </p:spPr>
        <p:txBody>
          <a:bodyPr vert="horz" lIns="0" tIns="0" rIns="0" bIns="0" rtlCol="0" anchor="b" anchorCtr="0">
            <a:noAutofit/>
          </a:bodyPr>
          <a:lstStyle/>
          <a:p>
            <a:r>
              <a:rPr lang="sv-SE"/>
              <a:t>Klicka här för att ändra mall för rubrikformat</a:t>
            </a:r>
            <a:endParaRPr lang="en-US" dirty="0"/>
          </a:p>
        </p:txBody>
      </p:sp>
      <p:sp>
        <p:nvSpPr>
          <p:cNvPr id="3" name="Text Placeholder 2"/>
          <p:cNvSpPr>
            <a:spLocks noGrp="1"/>
          </p:cNvSpPr>
          <p:nvPr>
            <p:ph type="body" idx="1"/>
          </p:nvPr>
        </p:nvSpPr>
        <p:spPr>
          <a:xfrm>
            <a:off x="1243977" y="7304074"/>
            <a:ext cx="18176137" cy="4758808"/>
          </a:xfrm>
          <a:prstGeom prst="rect">
            <a:avLst/>
          </a:prstGeom>
        </p:spPr>
        <p:txBody>
          <a:bodyPr vert="horz" lIns="0" tIns="0" rIns="0" bIns="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Tree>
    <p:extLst>
      <p:ext uri="{BB962C8B-B14F-4D97-AF65-F5344CB8AC3E}">
        <p14:creationId xmlns:p14="http://schemas.microsoft.com/office/powerpoint/2010/main" val="18687335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8" r:id="rId6"/>
    <p:sldLayoutId id="2147483666" r:id="rId7"/>
    <p:sldLayoutId id="2147483667" r:id="rId8"/>
    <p:sldLayoutId id="2147483670"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828709" rtl="0" eaLnBrk="1" latinLnBrk="0" hangingPunct="1">
        <a:lnSpc>
          <a:spcPts val="10600"/>
        </a:lnSpc>
        <a:spcBef>
          <a:spcPct val="0"/>
        </a:spcBef>
        <a:buNone/>
        <a:defRPr sz="10600" kern="1200">
          <a:solidFill>
            <a:schemeClr val="accent5"/>
          </a:solidFill>
          <a:latin typeface="+mj-lt"/>
          <a:ea typeface="+mj-ea"/>
          <a:cs typeface="+mj-cs"/>
        </a:defRPr>
      </a:lvl1pPr>
    </p:titleStyle>
    <p:bodyStyle>
      <a:lvl1pPr marL="457177" indent="-457177" algn="l" defTabSz="1828709" rtl="0" eaLnBrk="1" latinLnBrk="0" hangingPunct="1">
        <a:lnSpc>
          <a:spcPts val="6000"/>
        </a:lnSpc>
        <a:spcBef>
          <a:spcPts val="2000"/>
        </a:spcBef>
        <a:buClr>
          <a:schemeClr val="accent5"/>
        </a:buClr>
        <a:buSzPct val="90000"/>
        <a:buFont typeface="Museo Sans 700" panose="02000000000000000000" pitchFamily="50" charset="0"/>
        <a:buChar char="•"/>
        <a:defRPr sz="5000" kern="1200">
          <a:solidFill>
            <a:schemeClr val="accent5"/>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accent5"/>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accent5"/>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accent5"/>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accent5"/>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userDrawn="1">
          <p15:clr>
            <a:srgbClr val="F26B43"/>
          </p15:clr>
        </p15:guide>
        <p15:guide id="2" pos="7679" userDrawn="1">
          <p15:clr>
            <a:srgbClr val="F26B43"/>
          </p15:clr>
        </p15:guide>
        <p15:guide id="3" orient="horz" pos="4987"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9.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7.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549DAF1-0636-938B-B6E6-A48808AD5202}"/>
              </a:ext>
            </a:extLst>
          </p:cNvPr>
          <p:cNvSpPr>
            <a:spLocks noGrp="1"/>
          </p:cNvSpPr>
          <p:nvPr>
            <p:ph type="ctrTitle"/>
          </p:nvPr>
        </p:nvSpPr>
        <p:spPr/>
        <p:txBody>
          <a:bodyPr/>
          <a:lstStyle/>
          <a:p>
            <a:endParaRPr lang="sv-SE"/>
          </a:p>
        </p:txBody>
      </p:sp>
      <p:sp>
        <p:nvSpPr>
          <p:cNvPr id="3" name="Underrubrik 2">
            <a:extLst>
              <a:ext uri="{FF2B5EF4-FFF2-40B4-BE49-F238E27FC236}">
                <a16:creationId xmlns:a16="http://schemas.microsoft.com/office/drawing/2014/main" id="{655246AA-FF06-1CED-A1EE-644E18F126CF}"/>
              </a:ext>
            </a:extLst>
          </p:cNvPr>
          <p:cNvSpPr>
            <a:spLocks noGrp="1"/>
          </p:cNvSpPr>
          <p:nvPr>
            <p:ph type="subTitle" idx="1"/>
          </p:nvPr>
        </p:nvSpPr>
        <p:spPr/>
        <p:txBody>
          <a:bodyPr/>
          <a:lstStyle/>
          <a:p>
            <a:endParaRPr lang="sv-SE"/>
          </a:p>
        </p:txBody>
      </p:sp>
      <p:pic>
        <p:nvPicPr>
          <p:cNvPr id="9" name="Bildobjekt 8" descr="En bild som visar himmel, byggnad, utomhus, gräs&#10;&#10;Automatiskt genererad beskrivning">
            <a:extLst>
              <a:ext uri="{FF2B5EF4-FFF2-40B4-BE49-F238E27FC236}">
                <a16:creationId xmlns:a16="http://schemas.microsoft.com/office/drawing/2014/main" id="{15A2FC9B-DBBA-1E42-0253-E56A5D3BA1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57" y="-873314"/>
            <a:ext cx="24327857" cy="14599090"/>
          </a:xfrm>
          <a:prstGeom prst="rect">
            <a:avLst/>
          </a:prstGeom>
        </p:spPr>
      </p:pic>
      <p:pic>
        <p:nvPicPr>
          <p:cNvPr id="10" name="Bildobjekt 9" descr="En bild som visar text, Teckensnitt, Grafik, grafisk design&#10;&#10;Automatiskt genererad beskrivning">
            <a:extLst>
              <a:ext uri="{FF2B5EF4-FFF2-40B4-BE49-F238E27FC236}">
                <a16:creationId xmlns:a16="http://schemas.microsoft.com/office/drawing/2014/main" id="{9D863D9C-BC6D-D4B2-D258-7D3EF2D34A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8095" y="737613"/>
            <a:ext cx="2702301" cy="1319788"/>
          </a:xfrm>
          <a:prstGeom prst="rect">
            <a:avLst/>
          </a:prstGeom>
        </p:spPr>
      </p:pic>
      <p:pic>
        <p:nvPicPr>
          <p:cNvPr id="13" name="Bildobjekt 12" descr="En bild som visar konst, svart och vit, skiss, rita&#10;&#10;Automatiskt genererad beskrivning">
            <a:extLst>
              <a:ext uri="{FF2B5EF4-FFF2-40B4-BE49-F238E27FC236}">
                <a16:creationId xmlns:a16="http://schemas.microsoft.com/office/drawing/2014/main" id="{A53C7890-564D-94F8-57E7-AC6AA690F3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2537308" y="-1078034"/>
            <a:ext cx="11790548" cy="24711268"/>
          </a:xfrm>
          <a:prstGeom prst="rect">
            <a:avLst/>
          </a:prstGeom>
        </p:spPr>
      </p:pic>
      <p:sp>
        <p:nvSpPr>
          <p:cNvPr id="11" name="textruta 10">
            <a:extLst>
              <a:ext uri="{FF2B5EF4-FFF2-40B4-BE49-F238E27FC236}">
                <a16:creationId xmlns:a16="http://schemas.microsoft.com/office/drawing/2014/main" id="{599ADD72-0E5D-59F2-4C14-823EA645D117}"/>
              </a:ext>
            </a:extLst>
          </p:cNvPr>
          <p:cNvSpPr txBox="1"/>
          <p:nvPr/>
        </p:nvSpPr>
        <p:spPr>
          <a:xfrm>
            <a:off x="4004531" y="9621328"/>
            <a:ext cx="16427908" cy="1920240"/>
          </a:xfrm>
          <a:prstGeom prst="rect">
            <a:avLst/>
          </a:prstGeom>
          <a:noFill/>
        </p:spPr>
        <p:txBody>
          <a:bodyPr wrap="square" lIns="0" tIns="0" rIns="0" bIns="0" rtlCol="0">
            <a:noAutofit/>
          </a:bodyPr>
          <a:lstStyle/>
          <a:p>
            <a:pPr algn="l">
              <a:lnSpc>
                <a:spcPts val="6000"/>
              </a:lnSpc>
            </a:pPr>
            <a:r>
              <a:rPr lang="sv-SE" sz="23900" dirty="0">
                <a:solidFill>
                  <a:schemeClr val="accent5">
                    <a:lumMod val="20000"/>
                    <a:lumOff val="80000"/>
                  </a:schemeClr>
                </a:solidFill>
                <a:latin typeface="+mj-lt"/>
              </a:rPr>
              <a:t>Välkommen!</a:t>
            </a:r>
          </a:p>
        </p:txBody>
      </p:sp>
    </p:spTree>
    <p:extLst>
      <p:ext uri="{BB962C8B-B14F-4D97-AF65-F5344CB8AC3E}">
        <p14:creationId xmlns:p14="http://schemas.microsoft.com/office/powerpoint/2010/main" val="35300660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tshållare för bild 16" descr="En bild som visar utomhus, himmel, träd, snö&#10;&#10;Automatiskt genererad beskrivning">
            <a:extLst>
              <a:ext uri="{FF2B5EF4-FFF2-40B4-BE49-F238E27FC236}">
                <a16:creationId xmlns:a16="http://schemas.microsoft.com/office/drawing/2014/main" id="{F99F9D75-E8A2-0442-BC2E-CE31884F5BB5}"/>
              </a:ext>
            </a:extLst>
          </p:cNvPr>
          <p:cNvPicPr>
            <a:picLocks noChangeAspect="1"/>
          </p:cNvPicPr>
          <p:nvPr/>
        </p:nvPicPr>
        <p:blipFill>
          <a:blip r:embed="rId3"/>
          <a:srcRect l="25000" r="25000"/>
          <a:stretch>
            <a:fillRect/>
          </a:stretch>
        </p:blipFill>
        <p:spPr>
          <a:xfrm>
            <a:off x="0" y="0"/>
            <a:ext cx="12192000" cy="13716000"/>
          </a:xfrm>
          <a:prstGeom prst="rect">
            <a:avLst/>
          </a:prstGeom>
        </p:spPr>
      </p:pic>
      <p:pic>
        <p:nvPicPr>
          <p:cNvPr id="9" name="Bildobjekt 8">
            <a:extLst>
              <a:ext uri="{FF2B5EF4-FFF2-40B4-BE49-F238E27FC236}">
                <a16:creationId xmlns:a16="http://schemas.microsoft.com/office/drawing/2014/main" id="{EBA0742E-D095-E342-B40D-65BC9BFD0053}"/>
              </a:ext>
            </a:extLst>
          </p:cNvPr>
          <p:cNvPicPr>
            <a:picLocks noChangeAspect="1"/>
          </p:cNvPicPr>
          <p:nvPr/>
        </p:nvPicPr>
        <p:blipFill>
          <a:blip r:embed="rId4"/>
          <a:stretch>
            <a:fillRect/>
          </a:stretch>
        </p:blipFill>
        <p:spPr>
          <a:xfrm>
            <a:off x="1443549" y="1438745"/>
            <a:ext cx="2862164" cy="1400033"/>
          </a:xfrm>
          <a:prstGeom prst="rect">
            <a:avLst/>
          </a:prstGeom>
        </p:spPr>
      </p:pic>
      <p:sp>
        <p:nvSpPr>
          <p:cNvPr id="10" name="Platshållare för rubrik 10">
            <a:extLst>
              <a:ext uri="{FF2B5EF4-FFF2-40B4-BE49-F238E27FC236}">
                <a16:creationId xmlns:a16="http://schemas.microsoft.com/office/drawing/2014/main" id="{CB6BE524-FCB1-D64F-ABE1-7FFBE3E54027}"/>
              </a:ext>
            </a:extLst>
          </p:cNvPr>
          <p:cNvSpPr txBox="1">
            <a:spLocks/>
          </p:cNvSpPr>
          <p:nvPr/>
        </p:nvSpPr>
        <p:spPr>
          <a:xfrm>
            <a:off x="1676291" y="4752585"/>
            <a:ext cx="21029831" cy="4047748"/>
          </a:xfrm>
          <a:prstGeom prst="rect">
            <a:avLst/>
          </a:prstGeom>
        </p:spPr>
        <p:txBody>
          <a:bodyPr vert="horz" lIns="182868" tIns="91434" rIns="182868" bIns="91434" rtlCol="0" anchor="ctr">
            <a:noAutofit/>
          </a:bodyPr>
          <a:lstStyle>
            <a:lvl1pPr algn="ctr" defTabSz="914400" rtl="0" eaLnBrk="1" latinLnBrk="0" hangingPunct="1">
              <a:lnSpc>
                <a:spcPct val="90000"/>
              </a:lnSpc>
              <a:spcBef>
                <a:spcPct val="0"/>
              </a:spcBef>
              <a:buNone/>
              <a:defRPr sz="20000" i="0" kern="1200">
                <a:solidFill>
                  <a:schemeClr val="bg1"/>
                </a:solidFill>
                <a:latin typeface="Eksell Display Medium" pitchFamily="2" charset="77"/>
                <a:ea typeface="+mj-ea"/>
                <a:cs typeface="+mj-cs"/>
              </a:defRPr>
            </a:lvl1pPr>
          </a:lstStyle>
          <a:p>
            <a:r>
              <a:rPr lang="sv-SE" sz="27999" dirty="0"/>
              <a:t>Tack!</a:t>
            </a:r>
          </a:p>
        </p:txBody>
      </p:sp>
      <p:sp>
        <p:nvSpPr>
          <p:cNvPr id="2" name="textruta 1">
            <a:extLst>
              <a:ext uri="{FF2B5EF4-FFF2-40B4-BE49-F238E27FC236}">
                <a16:creationId xmlns:a16="http://schemas.microsoft.com/office/drawing/2014/main" id="{9A2F6F7C-C4D4-28D1-7F80-F1C7614D15B0}"/>
              </a:ext>
            </a:extLst>
          </p:cNvPr>
          <p:cNvSpPr txBox="1"/>
          <p:nvPr/>
        </p:nvSpPr>
        <p:spPr>
          <a:xfrm>
            <a:off x="13455005" y="524345"/>
            <a:ext cx="5360276" cy="914400"/>
          </a:xfrm>
          <a:prstGeom prst="rect">
            <a:avLst/>
          </a:prstGeom>
          <a:noFill/>
        </p:spPr>
        <p:txBody>
          <a:bodyPr wrap="square" lIns="0" tIns="0" rIns="0" bIns="0" rtlCol="0">
            <a:noAutofit/>
          </a:bodyPr>
          <a:lstStyle/>
          <a:p>
            <a:pPr algn="l">
              <a:lnSpc>
                <a:spcPts val="6000"/>
              </a:lnSpc>
            </a:pPr>
            <a:endParaRPr lang="sv-SE" sz="5000" dirty="0">
              <a:solidFill>
                <a:schemeClr val="accent5"/>
              </a:solidFill>
            </a:endParaRPr>
          </a:p>
        </p:txBody>
      </p:sp>
    </p:spTree>
    <p:extLst>
      <p:ext uri="{BB962C8B-B14F-4D97-AF65-F5344CB8AC3E}">
        <p14:creationId xmlns:p14="http://schemas.microsoft.com/office/powerpoint/2010/main" val="1970087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93C7CA6-CAE4-FE4B-BB70-EF17C1EAA7C4}"/>
              </a:ext>
            </a:extLst>
          </p:cNvPr>
          <p:cNvSpPr/>
          <p:nvPr/>
        </p:nvSpPr>
        <p:spPr>
          <a:xfrm>
            <a:off x="4763649" y="1297738"/>
            <a:ext cx="14855114" cy="3354508"/>
          </a:xfrm>
          <a:prstGeom prst="rect">
            <a:avLst/>
          </a:prstGeom>
        </p:spPr>
        <p:txBody>
          <a:bodyPr wrap="square">
            <a:spAutoFit/>
          </a:bodyPr>
          <a:lstStyle/>
          <a:p>
            <a:r>
              <a:rPr lang="sv-SE" sz="10599" dirty="0">
                <a:solidFill>
                  <a:srgbClr val="5B5B5B"/>
                </a:solidFill>
                <a:latin typeface="+mj-lt"/>
              </a:rPr>
              <a:t>Vad är Piteå Science Parks  uppdrag?</a:t>
            </a:r>
          </a:p>
        </p:txBody>
      </p:sp>
      <p:sp>
        <p:nvSpPr>
          <p:cNvPr id="5" name="textruta 4">
            <a:extLst>
              <a:ext uri="{FF2B5EF4-FFF2-40B4-BE49-F238E27FC236}">
                <a16:creationId xmlns:a16="http://schemas.microsoft.com/office/drawing/2014/main" id="{CA44E7A5-5213-DC45-87D4-9717DE43B2C3}"/>
              </a:ext>
            </a:extLst>
          </p:cNvPr>
          <p:cNvSpPr txBox="1"/>
          <p:nvPr/>
        </p:nvSpPr>
        <p:spPr>
          <a:xfrm>
            <a:off x="7673304" y="1570728"/>
            <a:ext cx="0" cy="0"/>
          </a:xfrm>
          <a:prstGeom prst="rect">
            <a:avLst/>
          </a:prstGeom>
          <a:noFill/>
        </p:spPr>
        <p:txBody>
          <a:bodyPr wrap="none" lIns="0" tIns="0" rIns="0" bIns="0" rtlCol="0">
            <a:noAutofit/>
          </a:bodyPr>
          <a:lstStyle/>
          <a:p>
            <a:pPr>
              <a:lnSpc>
                <a:spcPts val="6000"/>
              </a:lnSpc>
            </a:pPr>
            <a:endParaRPr lang="sv-SE" sz="5000">
              <a:solidFill>
                <a:schemeClr val="accent5"/>
              </a:solidFill>
            </a:endParaRPr>
          </a:p>
        </p:txBody>
      </p:sp>
      <p:sp>
        <p:nvSpPr>
          <p:cNvPr id="7" name="Platshållare för innehåll 1">
            <a:extLst>
              <a:ext uri="{FF2B5EF4-FFF2-40B4-BE49-F238E27FC236}">
                <a16:creationId xmlns:a16="http://schemas.microsoft.com/office/drawing/2014/main" id="{7C59FA68-6C5E-A9DC-4DB8-42D092D3DA24}"/>
              </a:ext>
            </a:extLst>
          </p:cNvPr>
          <p:cNvSpPr>
            <a:spLocks noGrp="1"/>
          </p:cNvSpPr>
          <p:nvPr>
            <p:ph idx="1"/>
          </p:nvPr>
        </p:nvSpPr>
        <p:spPr>
          <a:xfrm>
            <a:off x="2255422" y="6246585"/>
            <a:ext cx="19085071" cy="8707951"/>
          </a:xfrm>
        </p:spPr>
        <p:txBody>
          <a:bodyPr vert="horz" lIns="0" tIns="0" rIns="0" bIns="0" rtlCol="0" anchor="t">
            <a:noAutofit/>
          </a:bodyPr>
          <a:lstStyle/>
          <a:p>
            <a:pPr marL="0" indent="0" algn="ctr">
              <a:buNone/>
            </a:pPr>
            <a:r>
              <a:rPr lang="sv-SE" sz="4400" i="1" dirty="0"/>
              <a:t>Näringslivsutveckling och samhällsutveckling</a:t>
            </a:r>
          </a:p>
          <a:p>
            <a:pPr marL="0" indent="0" algn="ctr">
              <a:buNone/>
            </a:pPr>
            <a:endParaRPr lang="sv-SE" sz="4400" i="1" dirty="0"/>
          </a:p>
          <a:p>
            <a:pPr marL="0" indent="0" algn="ctr">
              <a:buNone/>
            </a:pPr>
            <a:r>
              <a:rPr lang="sv-SE" sz="4400" i="1" dirty="0"/>
              <a:t>Stötta entreprenörer, företag, studenter och forskare, för att skapa tillväxt i Piteå och i hela regionen</a:t>
            </a:r>
            <a:r>
              <a:rPr lang="sv-SE" sz="4400" b="1" i="1" dirty="0"/>
              <a:t>.</a:t>
            </a:r>
            <a:r>
              <a:rPr lang="sv-SE" sz="4400" i="1" dirty="0"/>
              <a:t> </a:t>
            </a:r>
          </a:p>
          <a:p>
            <a:pPr marL="0" indent="0" algn="ctr">
              <a:buNone/>
            </a:pPr>
            <a:r>
              <a:rPr lang="sv-SE" sz="4400" i="1" dirty="0"/>
              <a:t>Främja etableringar och expansion av företag</a:t>
            </a:r>
          </a:p>
          <a:p>
            <a:pPr marL="0" indent="0" algn="ctr">
              <a:buNone/>
            </a:pPr>
            <a:r>
              <a:rPr lang="sv-SE" sz="4400" i="1" dirty="0"/>
              <a:t>Stärka Piteås attraktionskraft som kultur och musikstad</a:t>
            </a:r>
          </a:p>
          <a:p>
            <a:pPr marL="0" indent="0" algn="ctr">
              <a:buNone/>
            </a:pPr>
            <a:endParaRPr lang="sv-SE" sz="4400" i="1" dirty="0">
              <a:solidFill>
                <a:srgbClr val="5B5B5B"/>
              </a:solidFill>
            </a:endParaRPr>
          </a:p>
          <a:p>
            <a:pPr marL="0" indent="0">
              <a:buNone/>
            </a:pPr>
            <a:endParaRPr lang="sv-SE" sz="4000" dirty="0"/>
          </a:p>
        </p:txBody>
      </p:sp>
    </p:spTree>
    <p:extLst>
      <p:ext uri="{BB962C8B-B14F-4D97-AF65-F5344CB8AC3E}">
        <p14:creationId xmlns:p14="http://schemas.microsoft.com/office/powerpoint/2010/main" val="1109045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0B113C8D-870C-42A7-8AE7-5C7D83DD4239}"/>
              </a:ext>
            </a:extLst>
          </p:cNvPr>
          <p:cNvSpPr>
            <a:spLocks noGrp="1"/>
          </p:cNvSpPr>
          <p:nvPr>
            <p:ph idx="1"/>
          </p:nvPr>
        </p:nvSpPr>
        <p:spPr>
          <a:xfrm>
            <a:off x="980071" y="3621339"/>
            <a:ext cx="10696113" cy="6882538"/>
          </a:xfrm>
        </p:spPr>
        <p:txBody>
          <a:bodyPr/>
          <a:lstStyle/>
          <a:p>
            <a:pPr marL="0" indent="0" algn="ctr">
              <a:buNone/>
            </a:pPr>
            <a:r>
              <a:rPr lang="sv-SE" sz="7200" b="1" dirty="0">
                <a:solidFill>
                  <a:schemeClr val="bg1"/>
                </a:solidFill>
              </a:rPr>
              <a:t>Vi är en motor</a:t>
            </a:r>
          </a:p>
          <a:p>
            <a:pPr marL="0" indent="0" algn="ctr">
              <a:buNone/>
            </a:pPr>
            <a:r>
              <a:rPr lang="sv-SE" sz="7200" b="1" dirty="0">
                <a:solidFill>
                  <a:schemeClr val="bg1"/>
                </a:solidFill>
              </a:rPr>
              <a:t> för samhällsutvecklingen </a:t>
            </a:r>
          </a:p>
          <a:p>
            <a:pPr marL="0" indent="0" algn="ctr">
              <a:buNone/>
            </a:pPr>
            <a:r>
              <a:rPr lang="sv-SE" sz="7200" b="1" dirty="0">
                <a:solidFill>
                  <a:schemeClr val="bg1"/>
                </a:solidFill>
              </a:rPr>
              <a:t>i </a:t>
            </a:r>
          </a:p>
          <a:p>
            <a:pPr marL="0" indent="0" algn="ctr">
              <a:buNone/>
            </a:pPr>
            <a:r>
              <a:rPr lang="sv-SE" sz="7200" b="1" dirty="0">
                <a:solidFill>
                  <a:schemeClr val="bg1"/>
                </a:solidFill>
              </a:rPr>
              <a:t>Norra Sverige</a:t>
            </a:r>
          </a:p>
          <a:p>
            <a:pPr marL="0" indent="0">
              <a:buNone/>
            </a:pPr>
            <a:r>
              <a:rPr lang="sv-SE" dirty="0"/>
              <a:t>Med fokus på Industri och Kultur</a:t>
            </a:r>
          </a:p>
          <a:p>
            <a:pPr marL="0" indent="0">
              <a:buNone/>
            </a:pPr>
            <a:br>
              <a:rPr lang="sv-SE" dirty="0"/>
            </a:br>
            <a:endParaRPr lang="sv-SE" dirty="0"/>
          </a:p>
        </p:txBody>
      </p:sp>
      <p:pic>
        <p:nvPicPr>
          <p:cNvPr id="21" name="Platshållare för bild 7" descr="En bild som visar person, golv, posera, personer&#10;&#10;Automatiskt genererad beskrivning">
            <a:extLst>
              <a:ext uri="{FF2B5EF4-FFF2-40B4-BE49-F238E27FC236}">
                <a16:creationId xmlns:a16="http://schemas.microsoft.com/office/drawing/2014/main" id="{6E96929D-B6E6-994C-3DF6-59B417A5F5B3}"/>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0336" r="20336"/>
          <a:stretch>
            <a:fillRect/>
          </a:stretch>
        </p:blipFill>
        <p:spPr>
          <a:xfrm>
            <a:off x="12191206" y="0"/>
            <a:ext cx="12206288" cy="13716000"/>
          </a:xfrm>
          <a:prstGeom prst="rect">
            <a:avLst/>
          </a:prstGeom>
        </p:spPr>
      </p:pic>
    </p:spTree>
    <p:extLst>
      <p:ext uri="{BB962C8B-B14F-4D97-AF65-F5344CB8AC3E}">
        <p14:creationId xmlns:p14="http://schemas.microsoft.com/office/powerpoint/2010/main" val="4270761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Ellips 19">
            <a:extLst>
              <a:ext uri="{FF2B5EF4-FFF2-40B4-BE49-F238E27FC236}">
                <a16:creationId xmlns:a16="http://schemas.microsoft.com/office/drawing/2014/main" id="{CED9E7D6-ADBD-9111-F271-E90AD6F712EE}"/>
              </a:ext>
            </a:extLst>
          </p:cNvPr>
          <p:cNvSpPr/>
          <p:nvPr/>
        </p:nvSpPr>
        <p:spPr>
          <a:xfrm>
            <a:off x="3082106" y="694849"/>
            <a:ext cx="17606193" cy="12631101"/>
          </a:xfrm>
          <a:prstGeom prst="ellipse">
            <a:avLst/>
          </a:prstGeom>
          <a:solidFill>
            <a:schemeClr val="accent1">
              <a:lumMod val="75000"/>
            </a:schemeClr>
          </a:solidFill>
          <a:ln>
            <a:solidFill>
              <a:srgbClr val="5B5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000"/>
              </a:lnSpc>
            </a:pPr>
            <a:endParaRPr lang="sv-SE" sz="5000" dirty="0"/>
          </a:p>
        </p:txBody>
      </p:sp>
      <p:sp>
        <p:nvSpPr>
          <p:cNvPr id="18" name="Ellips 17">
            <a:extLst>
              <a:ext uri="{FF2B5EF4-FFF2-40B4-BE49-F238E27FC236}">
                <a16:creationId xmlns:a16="http://schemas.microsoft.com/office/drawing/2014/main" id="{6DDCEF53-D022-76BA-4899-0B359AEAF416}"/>
              </a:ext>
            </a:extLst>
          </p:cNvPr>
          <p:cNvSpPr/>
          <p:nvPr/>
        </p:nvSpPr>
        <p:spPr>
          <a:xfrm>
            <a:off x="4671509" y="2308860"/>
            <a:ext cx="14220428" cy="9549283"/>
          </a:xfrm>
          <a:prstGeom prst="ellipse">
            <a:avLst/>
          </a:prstGeom>
          <a:solidFill>
            <a:schemeClr val="accent6"/>
          </a:solidFill>
          <a:ln>
            <a:solidFill>
              <a:srgbClr val="5B5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000"/>
              </a:lnSpc>
            </a:pPr>
            <a:endParaRPr lang="sv-SE" sz="5000" dirty="0"/>
          </a:p>
        </p:txBody>
      </p:sp>
      <p:sp>
        <p:nvSpPr>
          <p:cNvPr id="6" name="Ellips 5">
            <a:extLst>
              <a:ext uri="{FF2B5EF4-FFF2-40B4-BE49-F238E27FC236}">
                <a16:creationId xmlns:a16="http://schemas.microsoft.com/office/drawing/2014/main" id="{37EF584A-51DA-2169-C911-2E3402EB72F1}"/>
              </a:ext>
            </a:extLst>
          </p:cNvPr>
          <p:cNvSpPr/>
          <p:nvPr/>
        </p:nvSpPr>
        <p:spPr>
          <a:xfrm>
            <a:off x="7109460" y="4823460"/>
            <a:ext cx="8343900" cy="489204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000"/>
              </a:lnSpc>
            </a:pPr>
            <a:endParaRPr lang="sv-SE" sz="5000" dirty="0"/>
          </a:p>
        </p:txBody>
      </p:sp>
      <p:sp>
        <p:nvSpPr>
          <p:cNvPr id="7" name="textruta 6">
            <a:extLst>
              <a:ext uri="{FF2B5EF4-FFF2-40B4-BE49-F238E27FC236}">
                <a16:creationId xmlns:a16="http://schemas.microsoft.com/office/drawing/2014/main" id="{013039A9-F085-A82B-5A17-5DFDFB9FA03A}"/>
              </a:ext>
            </a:extLst>
          </p:cNvPr>
          <p:cNvSpPr txBox="1"/>
          <p:nvPr/>
        </p:nvSpPr>
        <p:spPr>
          <a:xfrm>
            <a:off x="9450859" y="6771081"/>
            <a:ext cx="6046872" cy="1645920"/>
          </a:xfrm>
          <a:prstGeom prst="rect">
            <a:avLst/>
          </a:prstGeom>
          <a:noFill/>
        </p:spPr>
        <p:txBody>
          <a:bodyPr wrap="square" lIns="0" tIns="0" rIns="0" bIns="0" rtlCol="0">
            <a:noAutofit/>
          </a:bodyPr>
          <a:lstStyle/>
          <a:p>
            <a:pPr algn="l"/>
            <a:r>
              <a:rPr lang="sv-SE" sz="3600" dirty="0">
                <a:solidFill>
                  <a:schemeClr val="bg1"/>
                </a:solidFill>
              </a:rPr>
              <a:t>Näringslivs- och samhällsutveckling</a:t>
            </a:r>
          </a:p>
        </p:txBody>
      </p:sp>
      <p:sp>
        <p:nvSpPr>
          <p:cNvPr id="8" name="textruta 7">
            <a:extLst>
              <a:ext uri="{FF2B5EF4-FFF2-40B4-BE49-F238E27FC236}">
                <a16:creationId xmlns:a16="http://schemas.microsoft.com/office/drawing/2014/main" id="{3F86A93C-6746-A115-56B4-86E3B902C57A}"/>
              </a:ext>
            </a:extLst>
          </p:cNvPr>
          <p:cNvSpPr txBox="1"/>
          <p:nvPr/>
        </p:nvSpPr>
        <p:spPr>
          <a:xfrm>
            <a:off x="5148264" y="6846570"/>
            <a:ext cx="2498566" cy="845820"/>
          </a:xfrm>
          <a:prstGeom prst="rect">
            <a:avLst/>
          </a:prstGeom>
          <a:noFill/>
        </p:spPr>
        <p:txBody>
          <a:bodyPr wrap="square" lIns="0" tIns="0" rIns="0" bIns="0" rtlCol="0">
            <a:noAutofit/>
          </a:bodyPr>
          <a:lstStyle/>
          <a:p>
            <a:pPr algn="l">
              <a:lnSpc>
                <a:spcPts val="6000"/>
              </a:lnSpc>
            </a:pPr>
            <a:r>
              <a:rPr lang="sv-SE" sz="5000" dirty="0">
                <a:solidFill>
                  <a:schemeClr val="accent5"/>
                </a:solidFill>
              </a:rPr>
              <a:t>Kultur</a:t>
            </a:r>
          </a:p>
        </p:txBody>
      </p:sp>
      <p:sp>
        <p:nvSpPr>
          <p:cNvPr id="9" name="textruta 8">
            <a:extLst>
              <a:ext uri="{FF2B5EF4-FFF2-40B4-BE49-F238E27FC236}">
                <a16:creationId xmlns:a16="http://schemas.microsoft.com/office/drawing/2014/main" id="{5E7B145E-B07D-187E-5AB1-F83FF1A21ECD}"/>
              </a:ext>
            </a:extLst>
          </p:cNvPr>
          <p:cNvSpPr txBox="1"/>
          <p:nvPr/>
        </p:nvSpPr>
        <p:spPr>
          <a:xfrm>
            <a:off x="10821919" y="2283856"/>
            <a:ext cx="3833654" cy="845820"/>
          </a:xfrm>
          <a:prstGeom prst="rect">
            <a:avLst/>
          </a:prstGeom>
          <a:noFill/>
        </p:spPr>
        <p:txBody>
          <a:bodyPr wrap="square" lIns="0" tIns="0" rIns="0" bIns="0" rtlCol="0">
            <a:noAutofit/>
          </a:bodyPr>
          <a:lstStyle/>
          <a:p>
            <a:pPr algn="l">
              <a:lnSpc>
                <a:spcPts val="6000"/>
              </a:lnSpc>
            </a:pPr>
            <a:r>
              <a:rPr lang="sv-SE" sz="3200" dirty="0">
                <a:solidFill>
                  <a:schemeClr val="accent5"/>
                </a:solidFill>
              </a:rPr>
              <a:t>Piteå</a:t>
            </a:r>
          </a:p>
        </p:txBody>
      </p:sp>
      <p:sp>
        <p:nvSpPr>
          <p:cNvPr id="10" name="textruta 9">
            <a:extLst>
              <a:ext uri="{FF2B5EF4-FFF2-40B4-BE49-F238E27FC236}">
                <a16:creationId xmlns:a16="http://schemas.microsoft.com/office/drawing/2014/main" id="{33533F7F-33B4-9ADE-727F-23265FE08E3C}"/>
              </a:ext>
            </a:extLst>
          </p:cNvPr>
          <p:cNvSpPr txBox="1"/>
          <p:nvPr/>
        </p:nvSpPr>
        <p:spPr>
          <a:xfrm>
            <a:off x="9874118" y="3454956"/>
            <a:ext cx="4072493" cy="845820"/>
          </a:xfrm>
          <a:prstGeom prst="rect">
            <a:avLst/>
          </a:prstGeom>
          <a:noFill/>
        </p:spPr>
        <p:txBody>
          <a:bodyPr wrap="square" lIns="0" tIns="0" rIns="0" bIns="0" rtlCol="0">
            <a:noAutofit/>
          </a:bodyPr>
          <a:lstStyle/>
          <a:p>
            <a:pPr algn="l">
              <a:lnSpc>
                <a:spcPts val="6000"/>
              </a:lnSpc>
            </a:pPr>
            <a:r>
              <a:rPr lang="sv-SE" sz="5000" dirty="0">
                <a:solidFill>
                  <a:schemeClr val="accent5"/>
                </a:solidFill>
              </a:rPr>
              <a:t>Företagande</a:t>
            </a:r>
          </a:p>
        </p:txBody>
      </p:sp>
      <p:sp>
        <p:nvSpPr>
          <p:cNvPr id="11" name="textruta 10">
            <a:extLst>
              <a:ext uri="{FF2B5EF4-FFF2-40B4-BE49-F238E27FC236}">
                <a16:creationId xmlns:a16="http://schemas.microsoft.com/office/drawing/2014/main" id="{634DE36F-DE1F-9E1D-39CF-A46D34AFCBB7}"/>
              </a:ext>
            </a:extLst>
          </p:cNvPr>
          <p:cNvSpPr txBox="1"/>
          <p:nvPr/>
        </p:nvSpPr>
        <p:spPr>
          <a:xfrm>
            <a:off x="9590958" y="9843969"/>
            <a:ext cx="6497358" cy="845820"/>
          </a:xfrm>
          <a:prstGeom prst="rect">
            <a:avLst/>
          </a:prstGeom>
          <a:noFill/>
        </p:spPr>
        <p:txBody>
          <a:bodyPr wrap="square" lIns="0" tIns="0" rIns="0" bIns="0" rtlCol="0">
            <a:noAutofit/>
          </a:bodyPr>
          <a:lstStyle/>
          <a:p>
            <a:pPr algn="l">
              <a:lnSpc>
                <a:spcPts val="6000"/>
              </a:lnSpc>
            </a:pPr>
            <a:r>
              <a:rPr lang="sv-SE" sz="5000" dirty="0">
                <a:solidFill>
                  <a:schemeClr val="accent5"/>
                </a:solidFill>
              </a:rPr>
              <a:t>Utbildning och forskning</a:t>
            </a:r>
          </a:p>
        </p:txBody>
      </p:sp>
      <p:sp>
        <p:nvSpPr>
          <p:cNvPr id="12" name="Ellips 11">
            <a:extLst>
              <a:ext uri="{FF2B5EF4-FFF2-40B4-BE49-F238E27FC236}">
                <a16:creationId xmlns:a16="http://schemas.microsoft.com/office/drawing/2014/main" id="{9AF2BCAC-E8EE-FBC5-4A7C-CA826A7AE093}"/>
              </a:ext>
            </a:extLst>
          </p:cNvPr>
          <p:cNvSpPr/>
          <p:nvPr/>
        </p:nvSpPr>
        <p:spPr>
          <a:xfrm>
            <a:off x="4029478" y="4823460"/>
            <a:ext cx="7034762" cy="489204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000"/>
              </a:lnSpc>
            </a:pPr>
            <a:endParaRPr lang="sv-SE" sz="5000" dirty="0"/>
          </a:p>
        </p:txBody>
      </p:sp>
      <p:sp>
        <p:nvSpPr>
          <p:cNvPr id="15" name="Ellips 14">
            <a:extLst>
              <a:ext uri="{FF2B5EF4-FFF2-40B4-BE49-F238E27FC236}">
                <a16:creationId xmlns:a16="http://schemas.microsoft.com/office/drawing/2014/main" id="{4B45FE0B-1B4A-F23E-5251-94BCADFDA180}"/>
              </a:ext>
            </a:extLst>
          </p:cNvPr>
          <p:cNvSpPr/>
          <p:nvPr/>
        </p:nvSpPr>
        <p:spPr>
          <a:xfrm>
            <a:off x="8269759" y="7811928"/>
            <a:ext cx="6546852" cy="499062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000"/>
              </a:lnSpc>
            </a:pPr>
            <a:endParaRPr lang="sv-SE" sz="5000" dirty="0"/>
          </a:p>
        </p:txBody>
      </p:sp>
      <p:sp>
        <p:nvSpPr>
          <p:cNvPr id="16" name="Ellips 15">
            <a:extLst>
              <a:ext uri="{FF2B5EF4-FFF2-40B4-BE49-F238E27FC236}">
                <a16:creationId xmlns:a16="http://schemas.microsoft.com/office/drawing/2014/main" id="{ACA0DABF-7016-C969-A1A0-FBEA86D9F4CC}"/>
              </a:ext>
            </a:extLst>
          </p:cNvPr>
          <p:cNvSpPr/>
          <p:nvPr/>
        </p:nvSpPr>
        <p:spPr>
          <a:xfrm>
            <a:off x="11458419" y="5246371"/>
            <a:ext cx="7677861" cy="446913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000"/>
              </a:lnSpc>
            </a:pPr>
            <a:endParaRPr lang="sv-SE" sz="5000" dirty="0"/>
          </a:p>
        </p:txBody>
      </p:sp>
      <p:sp>
        <p:nvSpPr>
          <p:cNvPr id="17" name="Ellips 16">
            <a:extLst>
              <a:ext uri="{FF2B5EF4-FFF2-40B4-BE49-F238E27FC236}">
                <a16:creationId xmlns:a16="http://schemas.microsoft.com/office/drawing/2014/main" id="{381347AC-9365-1FB8-416A-C9D0F3CE1275}"/>
              </a:ext>
            </a:extLst>
          </p:cNvPr>
          <p:cNvSpPr/>
          <p:nvPr/>
        </p:nvSpPr>
        <p:spPr>
          <a:xfrm>
            <a:off x="8212036" y="1857857"/>
            <a:ext cx="6740250" cy="493061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000"/>
              </a:lnSpc>
            </a:pPr>
            <a:endParaRPr lang="sv-SE" sz="5000" dirty="0"/>
          </a:p>
        </p:txBody>
      </p:sp>
      <p:sp>
        <p:nvSpPr>
          <p:cNvPr id="19" name="textruta 18">
            <a:extLst>
              <a:ext uri="{FF2B5EF4-FFF2-40B4-BE49-F238E27FC236}">
                <a16:creationId xmlns:a16="http://schemas.microsoft.com/office/drawing/2014/main" id="{AACC16EC-DB6E-507B-9B86-46F15BFA6822}"/>
              </a:ext>
            </a:extLst>
          </p:cNvPr>
          <p:cNvSpPr txBox="1"/>
          <p:nvPr/>
        </p:nvSpPr>
        <p:spPr>
          <a:xfrm>
            <a:off x="15437106" y="7010400"/>
            <a:ext cx="3833654" cy="845820"/>
          </a:xfrm>
          <a:prstGeom prst="rect">
            <a:avLst/>
          </a:prstGeom>
          <a:noFill/>
        </p:spPr>
        <p:txBody>
          <a:bodyPr wrap="square" lIns="0" tIns="0" rIns="0" bIns="0" rtlCol="0">
            <a:noAutofit/>
          </a:bodyPr>
          <a:lstStyle/>
          <a:p>
            <a:pPr algn="l">
              <a:lnSpc>
                <a:spcPts val="6000"/>
              </a:lnSpc>
            </a:pPr>
            <a:r>
              <a:rPr lang="sv-SE" sz="5000" dirty="0">
                <a:solidFill>
                  <a:schemeClr val="accent5"/>
                </a:solidFill>
              </a:rPr>
              <a:t>Innovation</a:t>
            </a:r>
          </a:p>
        </p:txBody>
      </p:sp>
      <p:sp>
        <p:nvSpPr>
          <p:cNvPr id="21" name="textruta 20">
            <a:extLst>
              <a:ext uri="{FF2B5EF4-FFF2-40B4-BE49-F238E27FC236}">
                <a16:creationId xmlns:a16="http://schemas.microsoft.com/office/drawing/2014/main" id="{0F2B6A35-E476-C8F6-518B-35484E92D057}"/>
              </a:ext>
            </a:extLst>
          </p:cNvPr>
          <p:cNvSpPr txBox="1"/>
          <p:nvPr/>
        </p:nvSpPr>
        <p:spPr>
          <a:xfrm>
            <a:off x="10557468" y="717471"/>
            <a:ext cx="3833654" cy="845820"/>
          </a:xfrm>
          <a:prstGeom prst="rect">
            <a:avLst/>
          </a:prstGeom>
          <a:noFill/>
        </p:spPr>
        <p:txBody>
          <a:bodyPr wrap="square" lIns="0" tIns="0" rIns="0" bIns="0" rtlCol="0">
            <a:noAutofit/>
          </a:bodyPr>
          <a:lstStyle/>
          <a:p>
            <a:pPr algn="l">
              <a:lnSpc>
                <a:spcPts val="6000"/>
              </a:lnSpc>
            </a:pPr>
            <a:r>
              <a:rPr lang="sv-SE" sz="3200" dirty="0">
                <a:solidFill>
                  <a:schemeClr val="bg1"/>
                </a:solidFill>
              </a:rPr>
              <a:t>Regionen</a:t>
            </a:r>
          </a:p>
        </p:txBody>
      </p:sp>
      <p:sp>
        <p:nvSpPr>
          <p:cNvPr id="22" name="Ellips 21">
            <a:extLst>
              <a:ext uri="{FF2B5EF4-FFF2-40B4-BE49-F238E27FC236}">
                <a16:creationId xmlns:a16="http://schemas.microsoft.com/office/drawing/2014/main" id="{1438729D-E7CB-5BAC-090E-A92B5968DEA0}"/>
              </a:ext>
            </a:extLst>
          </p:cNvPr>
          <p:cNvSpPr/>
          <p:nvPr/>
        </p:nvSpPr>
        <p:spPr>
          <a:xfrm>
            <a:off x="2263140" y="-144780"/>
            <a:ext cx="19288627" cy="14310360"/>
          </a:xfrm>
          <a:prstGeom prst="ellipse">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000"/>
              </a:lnSpc>
            </a:pPr>
            <a:endParaRPr lang="sv-SE" sz="5000" dirty="0"/>
          </a:p>
        </p:txBody>
      </p:sp>
    </p:spTree>
    <p:extLst>
      <p:ext uri="{BB962C8B-B14F-4D97-AF65-F5344CB8AC3E}">
        <p14:creationId xmlns:p14="http://schemas.microsoft.com/office/powerpoint/2010/main" val="3303502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79B2B8EE-8B94-6A6F-7D3C-9F5CB0061E7B}"/>
              </a:ext>
            </a:extLst>
          </p:cNvPr>
          <p:cNvPicPr>
            <a:picLocks noChangeAspect="1"/>
          </p:cNvPicPr>
          <p:nvPr/>
        </p:nvPicPr>
        <p:blipFill rotWithShape="1">
          <a:blip r:embed="rId3"/>
          <a:srcRect t="4503" r="-1" b="20490"/>
          <a:stretch/>
        </p:blipFill>
        <p:spPr>
          <a:xfrm>
            <a:off x="20" y="10"/>
            <a:ext cx="12206268" cy="13715990"/>
          </a:xfrm>
          <a:prstGeom prst="rect">
            <a:avLst/>
          </a:prstGeom>
          <a:noFill/>
        </p:spPr>
      </p:pic>
      <p:sp>
        <p:nvSpPr>
          <p:cNvPr id="3" name="Rubrik 2">
            <a:extLst>
              <a:ext uri="{FF2B5EF4-FFF2-40B4-BE49-F238E27FC236}">
                <a16:creationId xmlns:a16="http://schemas.microsoft.com/office/drawing/2014/main" id="{188CB729-E13A-E540-9B87-124250BCF00D}"/>
              </a:ext>
            </a:extLst>
          </p:cNvPr>
          <p:cNvSpPr>
            <a:spLocks noGrp="1"/>
          </p:cNvSpPr>
          <p:nvPr>
            <p:ph type="title"/>
          </p:nvPr>
        </p:nvSpPr>
        <p:spPr>
          <a:xfrm>
            <a:off x="13097778" y="606583"/>
            <a:ext cx="9993517" cy="2651126"/>
          </a:xfrm>
        </p:spPr>
        <p:txBody>
          <a:bodyPr anchor="b">
            <a:normAutofit/>
          </a:bodyPr>
          <a:lstStyle/>
          <a:p>
            <a:r>
              <a:rPr lang="sv-SE" sz="9800" dirty="0"/>
              <a:t>Innovationsarenan</a:t>
            </a:r>
          </a:p>
        </p:txBody>
      </p:sp>
      <p:sp>
        <p:nvSpPr>
          <p:cNvPr id="4" name="Platshållare för innehåll 3">
            <a:extLst>
              <a:ext uri="{FF2B5EF4-FFF2-40B4-BE49-F238E27FC236}">
                <a16:creationId xmlns:a16="http://schemas.microsoft.com/office/drawing/2014/main" id="{8FC18415-24A8-97BD-F905-F1B410683B1B}"/>
              </a:ext>
            </a:extLst>
          </p:cNvPr>
          <p:cNvSpPr>
            <a:spLocks noGrp="1"/>
          </p:cNvSpPr>
          <p:nvPr>
            <p:ph idx="1"/>
          </p:nvPr>
        </p:nvSpPr>
        <p:spPr>
          <a:xfrm>
            <a:off x="13097778" y="4478596"/>
            <a:ext cx="10324930" cy="4970204"/>
          </a:xfrm>
        </p:spPr>
        <p:txBody>
          <a:bodyPr>
            <a:noAutofit/>
          </a:bodyPr>
          <a:lstStyle/>
          <a:p>
            <a:pPr marL="0" indent="0">
              <a:buNone/>
            </a:pPr>
            <a:endParaRPr lang="sv-SE" sz="4400" i="1" dirty="0"/>
          </a:p>
          <a:p>
            <a:pPr marL="0" indent="0">
              <a:buNone/>
            </a:pPr>
            <a:r>
              <a:rPr lang="sv-SE" sz="4400" i="1" dirty="0"/>
              <a:t>Nätverkande</a:t>
            </a:r>
          </a:p>
          <a:p>
            <a:pPr marL="0" indent="0">
              <a:buNone/>
            </a:pPr>
            <a:r>
              <a:rPr lang="sv-SE" sz="4400" i="1" dirty="0"/>
              <a:t>Mötesplatser</a:t>
            </a:r>
          </a:p>
          <a:p>
            <a:pPr marL="0" indent="0">
              <a:buNone/>
            </a:pPr>
            <a:r>
              <a:rPr lang="sv-SE" sz="4400" i="1" dirty="0"/>
              <a:t>Idéer</a:t>
            </a:r>
          </a:p>
          <a:p>
            <a:pPr marL="0" indent="0">
              <a:buNone/>
            </a:pPr>
            <a:r>
              <a:rPr lang="sv-SE" sz="4400" i="1" dirty="0"/>
              <a:t>Affärer</a:t>
            </a:r>
          </a:p>
          <a:p>
            <a:pPr marL="0" indent="0">
              <a:buNone/>
            </a:pPr>
            <a:r>
              <a:rPr lang="sv-SE" sz="4400" i="1" dirty="0"/>
              <a:t>Kartläggning/ analys för etableringar</a:t>
            </a:r>
          </a:p>
          <a:p>
            <a:pPr marL="0" indent="0">
              <a:buNone/>
            </a:pPr>
            <a:r>
              <a:rPr lang="sv-SE" sz="4400" i="1" dirty="0"/>
              <a:t>Uppdrag från kommunen eller från PIKAB-bolagen</a:t>
            </a:r>
          </a:p>
        </p:txBody>
      </p:sp>
      <p:sp>
        <p:nvSpPr>
          <p:cNvPr id="14" name="Text Placeholder 4">
            <a:extLst>
              <a:ext uri="{FF2B5EF4-FFF2-40B4-BE49-F238E27FC236}">
                <a16:creationId xmlns:a16="http://schemas.microsoft.com/office/drawing/2014/main" id="{EE1DAEA5-40A4-B8B0-FCAC-A3E768AC79E9}"/>
              </a:ext>
            </a:extLst>
          </p:cNvPr>
          <p:cNvSpPr>
            <a:spLocks noGrp="1"/>
          </p:cNvSpPr>
          <p:nvPr>
            <p:ph type="body" sz="quarter" idx="11"/>
          </p:nvPr>
        </p:nvSpPr>
        <p:spPr>
          <a:xfrm>
            <a:off x="1291118" y="1262546"/>
            <a:ext cx="2725200" cy="1339200"/>
          </a:xfrm>
        </p:spPr>
        <p:txBody>
          <a:bodyPr/>
          <a:lstStyle/>
          <a:p>
            <a:endParaRPr lang="en-US"/>
          </a:p>
        </p:txBody>
      </p:sp>
      <p:sp>
        <p:nvSpPr>
          <p:cNvPr id="2" name="textruta 1">
            <a:extLst>
              <a:ext uri="{FF2B5EF4-FFF2-40B4-BE49-F238E27FC236}">
                <a16:creationId xmlns:a16="http://schemas.microsoft.com/office/drawing/2014/main" id="{4172321C-0DD3-3BD6-8B38-92332985508D}"/>
              </a:ext>
            </a:extLst>
          </p:cNvPr>
          <p:cNvSpPr txBox="1"/>
          <p:nvPr/>
        </p:nvSpPr>
        <p:spPr>
          <a:xfrm>
            <a:off x="13411200" y="3704492"/>
            <a:ext cx="914400" cy="914400"/>
          </a:xfrm>
          <a:prstGeom prst="rect">
            <a:avLst/>
          </a:prstGeom>
          <a:noFill/>
        </p:spPr>
        <p:txBody>
          <a:bodyPr wrap="none" lIns="0" tIns="0" rIns="0" bIns="0" rtlCol="0">
            <a:noAutofit/>
          </a:bodyPr>
          <a:lstStyle/>
          <a:p>
            <a:pPr algn="l">
              <a:lnSpc>
                <a:spcPts val="6000"/>
              </a:lnSpc>
            </a:pPr>
            <a:endParaRPr lang="sv-SE" sz="5000" dirty="0">
              <a:solidFill>
                <a:schemeClr val="accent5"/>
              </a:solidFill>
            </a:endParaRPr>
          </a:p>
        </p:txBody>
      </p:sp>
      <p:sp>
        <p:nvSpPr>
          <p:cNvPr id="6" name="textruta 5">
            <a:extLst>
              <a:ext uri="{FF2B5EF4-FFF2-40B4-BE49-F238E27FC236}">
                <a16:creationId xmlns:a16="http://schemas.microsoft.com/office/drawing/2014/main" id="{DC6929C2-C64D-1BBC-A5DA-5A13E2A8DED5}"/>
              </a:ext>
            </a:extLst>
          </p:cNvPr>
          <p:cNvSpPr txBox="1"/>
          <p:nvPr/>
        </p:nvSpPr>
        <p:spPr>
          <a:xfrm>
            <a:off x="12918830" y="3257708"/>
            <a:ext cx="9993517" cy="1938992"/>
          </a:xfrm>
          <a:prstGeom prst="rect">
            <a:avLst/>
          </a:prstGeom>
          <a:noFill/>
        </p:spPr>
        <p:txBody>
          <a:bodyPr wrap="square">
            <a:spAutoFit/>
          </a:bodyPr>
          <a:lstStyle/>
          <a:p>
            <a:pPr marL="0" indent="0" algn="ctr">
              <a:buNone/>
            </a:pPr>
            <a:r>
              <a:rPr lang="sv-SE" sz="4000" i="1" dirty="0"/>
              <a:t>En arena för näringslivsutveckling</a:t>
            </a:r>
          </a:p>
          <a:p>
            <a:pPr marL="0" indent="0" algn="ctr">
              <a:buNone/>
            </a:pPr>
            <a:endParaRPr lang="sv-SE" sz="4000" i="1" dirty="0"/>
          </a:p>
          <a:p>
            <a:pPr marL="0" indent="0" algn="ctr">
              <a:buNone/>
            </a:pPr>
            <a:r>
              <a:rPr lang="sv-SE" sz="4000" i="1" dirty="0"/>
              <a:t>Samarbete med företag och forskning</a:t>
            </a:r>
          </a:p>
        </p:txBody>
      </p:sp>
    </p:spTree>
    <p:extLst>
      <p:ext uri="{BB962C8B-B14F-4D97-AF65-F5344CB8AC3E}">
        <p14:creationId xmlns:p14="http://schemas.microsoft.com/office/powerpoint/2010/main" val="1418586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F637D711-64DF-A62E-BCA6-8FD8818CA7DF}"/>
              </a:ext>
            </a:extLst>
          </p:cNvPr>
          <p:cNvSpPr>
            <a:spLocks noGrp="1"/>
          </p:cNvSpPr>
          <p:nvPr>
            <p:ph type="title"/>
          </p:nvPr>
        </p:nvSpPr>
        <p:spPr/>
        <p:txBody>
          <a:bodyPr/>
          <a:lstStyle/>
          <a:p>
            <a:r>
              <a:rPr lang="sv-SE" dirty="0"/>
              <a:t>Campus Piteå/Acusticum</a:t>
            </a:r>
          </a:p>
        </p:txBody>
      </p:sp>
      <p:sp>
        <p:nvSpPr>
          <p:cNvPr id="4" name="Platshållare för innehåll 3">
            <a:extLst>
              <a:ext uri="{FF2B5EF4-FFF2-40B4-BE49-F238E27FC236}">
                <a16:creationId xmlns:a16="http://schemas.microsoft.com/office/drawing/2014/main" id="{D2B051D2-D523-A2DD-5450-C9F1B75CF17F}"/>
              </a:ext>
            </a:extLst>
          </p:cNvPr>
          <p:cNvSpPr>
            <a:spLocks noGrp="1"/>
          </p:cNvSpPr>
          <p:nvPr>
            <p:ph idx="1"/>
          </p:nvPr>
        </p:nvSpPr>
        <p:spPr/>
        <p:txBody>
          <a:bodyPr/>
          <a:lstStyle/>
          <a:p>
            <a:r>
              <a:rPr lang="sv-SE" dirty="0"/>
              <a:t>Mötesplatser och relationer</a:t>
            </a:r>
          </a:p>
          <a:p>
            <a:r>
              <a:rPr lang="sv-SE" dirty="0"/>
              <a:t>Kulturkvarter, näringslivskvarter och campuskvarter</a:t>
            </a:r>
          </a:p>
          <a:p>
            <a:r>
              <a:rPr lang="sv-SE" dirty="0"/>
              <a:t>Studios, testbäddar, labb osv. </a:t>
            </a:r>
          </a:p>
        </p:txBody>
      </p:sp>
      <p:sp>
        <p:nvSpPr>
          <p:cNvPr id="5" name="Platshållare för text 4">
            <a:extLst>
              <a:ext uri="{FF2B5EF4-FFF2-40B4-BE49-F238E27FC236}">
                <a16:creationId xmlns:a16="http://schemas.microsoft.com/office/drawing/2014/main" id="{DEBEE4E4-9B18-65CB-86BB-6CF7B1AA4F0F}"/>
              </a:ext>
            </a:extLst>
          </p:cNvPr>
          <p:cNvSpPr>
            <a:spLocks noGrp="1"/>
          </p:cNvSpPr>
          <p:nvPr>
            <p:ph type="body" sz="quarter" idx="11"/>
          </p:nvPr>
        </p:nvSpPr>
        <p:spPr/>
        <p:txBody>
          <a:bodyPr/>
          <a:lstStyle/>
          <a:p>
            <a:endParaRPr lang="sv-SE"/>
          </a:p>
        </p:txBody>
      </p:sp>
      <p:pic>
        <p:nvPicPr>
          <p:cNvPr id="13" name="Bildobjekt 12" descr="En bild som visar text, Teckensnitt, Grafik, grafisk design&#10;&#10;Automatiskt genererad beskrivning">
            <a:extLst>
              <a:ext uri="{FF2B5EF4-FFF2-40B4-BE49-F238E27FC236}">
                <a16:creationId xmlns:a16="http://schemas.microsoft.com/office/drawing/2014/main" id="{18F757DA-2106-86CA-BD18-AE7538DEF2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15337" y="600737"/>
            <a:ext cx="3228613" cy="1576835"/>
          </a:xfrm>
          <a:prstGeom prst="rect">
            <a:avLst/>
          </a:prstGeom>
        </p:spPr>
      </p:pic>
      <p:pic>
        <p:nvPicPr>
          <p:cNvPr id="33" name="Platshållare för bild 32" descr="En bild som visar klädsel, utomhus, byggnad, person&#10;&#10;Automatiskt genererad beskrivning">
            <a:extLst>
              <a:ext uri="{FF2B5EF4-FFF2-40B4-BE49-F238E27FC236}">
                <a16:creationId xmlns:a16="http://schemas.microsoft.com/office/drawing/2014/main" id="{CD2A4F65-44C1-1C9A-6156-8DA904E33283}"/>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2528" b="12528"/>
          <a:stretch>
            <a:fillRect/>
          </a:stretch>
        </p:blipFill>
        <p:spPr/>
      </p:pic>
    </p:spTree>
    <p:extLst>
      <p:ext uri="{BB962C8B-B14F-4D97-AF65-F5344CB8AC3E}">
        <p14:creationId xmlns:p14="http://schemas.microsoft.com/office/powerpoint/2010/main" val="1883844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867D74C9-B93D-7311-B17F-5D49D44EF0EF}"/>
              </a:ext>
            </a:extLst>
          </p:cNvPr>
          <p:cNvSpPr>
            <a:spLocks noGrp="1"/>
          </p:cNvSpPr>
          <p:nvPr>
            <p:ph type="title"/>
          </p:nvPr>
        </p:nvSpPr>
        <p:spPr>
          <a:xfrm>
            <a:off x="298513" y="2565747"/>
            <a:ext cx="11877612" cy="2651126"/>
          </a:xfrm>
        </p:spPr>
        <p:txBody>
          <a:bodyPr/>
          <a:lstStyle/>
          <a:p>
            <a:r>
              <a:rPr lang="sv-SE" sz="12500" dirty="0"/>
              <a:t>Studio</a:t>
            </a:r>
            <a:r>
              <a:rPr lang="sv-SE" dirty="0"/>
              <a:t> </a:t>
            </a:r>
            <a:r>
              <a:rPr lang="sv-SE" sz="12500" dirty="0"/>
              <a:t>Acusticum</a:t>
            </a:r>
          </a:p>
        </p:txBody>
      </p:sp>
      <p:pic>
        <p:nvPicPr>
          <p:cNvPr id="8" name="Platshållare för bild 7">
            <a:extLst>
              <a:ext uri="{FF2B5EF4-FFF2-40B4-BE49-F238E27FC236}">
                <a16:creationId xmlns:a16="http://schemas.microsoft.com/office/drawing/2014/main" id="{E09A5C88-42C1-AA36-8497-961574AE6A96}"/>
              </a:ext>
            </a:extLst>
          </p:cNvPr>
          <p:cNvPicPr>
            <a:picLocks noGrp="1" noChangeAspect="1"/>
          </p:cNvPicPr>
          <p:nvPr>
            <p:ph type="pic" sz="quarter" idx="10"/>
          </p:nvPr>
        </p:nvPicPr>
        <p:blipFill>
          <a:blip r:embed="rId2"/>
          <a:srcRect l="20336" r="20336"/>
          <a:stretch/>
        </p:blipFill>
        <p:spPr/>
      </p:pic>
      <p:sp>
        <p:nvSpPr>
          <p:cNvPr id="12" name="Platshållare för innehåll 3">
            <a:extLst>
              <a:ext uri="{FF2B5EF4-FFF2-40B4-BE49-F238E27FC236}">
                <a16:creationId xmlns:a16="http://schemas.microsoft.com/office/drawing/2014/main" id="{E8503DE6-4EB9-6B53-8BC8-8FE2330BAF94}"/>
              </a:ext>
            </a:extLst>
          </p:cNvPr>
          <p:cNvSpPr>
            <a:spLocks noGrp="1"/>
          </p:cNvSpPr>
          <p:nvPr>
            <p:ph idx="1"/>
          </p:nvPr>
        </p:nvSpPr>
        <p:spPr>
          <a:xfrm>
            <a:off x="915683" y="5403216"/>
            <a:ext cx="11260442" cy="4758808"/>
          </a:xfrm>
        </p:spPr>
        <p:txBody>
          <a:bodyPr/>
          <a:lstStyle/>
          <a:p>
            <a:pPr marL="0" indent="0">
              <a:buNone/>
            </a:pPr>
            <a:r>
              <a:rPr lang="sv-SE" dirty="0">
                <a:solidFill>
                  <a:schemeClr val="bg1"/>
                </a:solidFill>
              </a:rPr>
              <a:t>Piteås konserthall med 200 </a:t>
            </a:r>
            <a:br>
              <a:rPr lang="sv-SE" dirty="0">
                <a:solidFill>
                  <a:schemeClr val="bg1"/>
                </a:solidFill>
              </a:rPr>
            </a:br>
            <a:r>
              <a:rPr lang="sv-SE" dirty="0">
                <a:solidFill>
                  <a:schemeClr val="bg1"/>
                </a:solidFill>
              </a:rPr>
              <a:t>konserter per år!</a:t>
            </a:r>
          </a:p>
          <a:p>
            <a:pPr marL="0" indent="0">
              <a:buNone/>
            </a:pPr>
            <a:r>
              <a:rPr lang="sv-SE" dirty="0">
                <a:solidFill>
                  <a:schemeClr val="bg1"/>
                </a:solidFill>
              </a:rPr>
              <a:t>Blandning av musik, dans och kultur i olika stilar.</a:t>
            </a:r>
          </a:p>
          <a:p>
            <a:pPr marL="0" indent="0">
              <a:buNone/>
            </a:pPr>
            <a:r>
              <a:rPr lang="sv-SE" dirty="0">
                <a:solidFill>
                  <a:schemeClr val="bg1"/>
                </a:solidFill>
              </a:rPr>
              <a:t>10-tal föreställningar riktade mot barn och unga</a:t>
            </a:r>
          </a:p>
          <a:p>
            <a:pPr marL="0" indent="0">
              <a:buNone/>
            </a:pPr>
            <a:r>
              <a:rPr lang="sv-SE" dirty="0" err="1">
                <a:solidFill>
                  <a:schemeClr val="bg1"/>
                </a:solidFill>
              </a:rPr>
              <a:t>Barnlördag</a:t>
            </a:r>
            <a:r>
              <a:rPr lang="sv-SE" dirty="0">
                <a:solidFill>
                  <a:schemeClr val="bg1"/>
                </a:solidFill>
              </a:rPr>
              <a:t> och </a:t>
            </a:r>
            <a:r>
              <a:rPr lang="sv-SE" dirty="0" err="1">
                <a:solidFill>
                  <a:schemeClr val="bg1"/>
                </a:solidFill>
              </a:rPr>
              <a:t>onsdagshäng</a:t>
            </a:r>
            <a:r>
              <a:rPr lang="sv-SE" dirty="0">
                <a:solidFill>
                  <a:schemeClr val="bg1"/>
                </a:solidFill>
              </a:rPr>
              <a:t> för att öka intresset för musik och kultur.</a:t>
            </a:r>
          </a:p>
        </p:txBody>
      </p:sp>
    </p:spTree>
    <p:extLst>
      <p:ext uri="{BB962C8B-B14F-4D97-AF65-F5344CB8AC3E}">
        <p14:creationId xmlns:p14="http://schemas.microsoft.com/office/powerpoint/2010/main" val="1758861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latshållare för bild 9" descr="En bild som visar klädsel, person, Människoansikte, fotbeklädnader&#10;&#10;Automatiskt genererad beskrivning">
            <a:extLst>
              <a:ext uri="{FF2B5EF4-FFF2-40B4-BE49-F238E27FC236}">
                <a16:creationId xmlns:a16="http://schemas.microsoft.com/office/drawing/2014/main" id="{67BF2AE3-EB48-303A-032C-FC01733067A0}"/>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5503" r="5503"/>
          <a:stretch>
            <a:fillRect/>
          </a:stretch>
        </p:blipFill>
        <p:spPr/>
      </p:pic>
      <p:sp>
        <p:nvSpPr>
          <p:cNvPr id="3" name="Rubrik 2">
            <a:extLst>
              <a:ext uri="{FF2B5EF4-FFF2-40B4-BE49-F238E27FC236}">
                <a16:creationId xmlns:a16="http://schemas.microsoft.com/office/drawing/2014/main" id="{20FCB000-CD9E-D9D1-36BC-7BDDD2DCAEF1}"/>
              </a:ext>
            </a:extLst>
          </p:cNvPr>
          <p:cNvSpPr>
            <a:spLocks noGrp="1"/>
          </p:cNvSpPr>
          <p:nvPr>
            <p:ph type="title"/>
          </p:nvPr>
        </p:nvSpPr>
        <p:spPr>
          <a:xfrm>
            <a:off x="1266092" y="2414952"/>
            <a:ext cx="10200003" cy="2403231"/>
          </a:xfrm>
        </p:spPr>
        <p:txBody>
          <a:bodyPr/>
          <a:lstStyle/>
          <a:p>
            <a:pPr>
              <a:lnSpc>
                <a:spcPct val="100000"/>
              </a:lnSpc>
            </a:pPr>
            <a:r>
              <a:rPr lang="sv-SE" sz="12500" dirty="0"/>
              <a:t>Go Business</a:t>
            </a:r>
          </a:p>
        </p:txBody>
      </p:sp>
      <p:sp>
        <p:nvSpPr>
          <p:cNvPr id="11" name="Platshållare för innehåll 3">
            <a:extLst>
              <a:ext uri="{FF2B5EF4-FFF2-40B4-BE49-F238E27FC236}">
                <a16:creationId xmlns:a16="http://schemas.microsoft.com/office/drawing/2014/main" id="{9508E2EB-B6B7-E34E-9C92-F7DACF086E62}"/>
              </a:ext>
            </a:extLst>
          </p:cNvPr>
          <p:cNvSpPr>
            <a:spLocks noGrp="1"/>
          </p:cNvSpPr>
          <p:nvPr>
            <p:ph idx="1"/>
          </p:nvPr>
        </p:nvSpPr>
        <p:spPr>
          <a:xfrm>
            <a:off x="1266092" y="5073172"/>
            <a:ext cx="11260442" cy="4758808"/>
          </a:xfrm>
        </p:spPr>
        <p:txBody>
          <a:bodyPr/>
          <a:lstStyle/>
          <a:p>
            <a:pPr marL="0" indent="0">
              <a:buNone/>
            </a:pPr>
            <a:r>
              <a:rPr lang="sv-SE" dirty="0">
                <a:solidFill>
                  <a:schemeClr val="bg1"/>
                </a:solidFill>
              </a:rPr>
              <a:t>Inkubator- för den passionsdrivna entreprenören</a:t>
            </a:r>
          </a:p>
          <a:p>
            <a:pPr marL="0" indent="0">
              <a:buNone/>
            </a:pPr>
            <a:r>
              <a:rPr lang="sv-SE" dirty="0">
                <a:solidFill>
                  <a:schemeClr val="bg1"/>
                </a:solidFill>
              </a:rPr>
              <a:t>-</a:t>
            </a:r>
            <a:r>
              <a:rPr lang="sv-SE" sz="4000" dirty="0">
                <a:solidFill>
                  <a:schemeClr val="bg1"/>
                </a:solidFill>
              </a:rPr>
              <a:t>Coachning</a:t>
            </a:r>
          </a:p>
          <a:p>
            <a:pPr marL="0" indent="0">
              <a:buNone/>
            </a:pPr>
            <a:r>
              <a:rPr lang="sv-SE" dirty="0">
                <a:solidFill>
                  <a:schemeClr val="bg1"/>
                </a:solidFill>
              </a:rPr>
              <a:t>-</a:t>
            </a:r>
            <a:r>
              <a:rPr lang="sv-SE" sz="4000" dirty="0">
                <a:solidFill>
                  <a:schemeClr val="bg1"/>
                </a:solidFill>
              </a:rPr>
              <a:t>Företagsrådgivning och inspiration</a:t>
            </a:r>
          </a:p>
          <a:p>
            <a:pPr marL="0" indent="0">
              <a:buNone/>
            </a:pPr>
            <a:r>
              <a:rPr lang="sv-SE" dirty="0">
                <a:solidFill>
                  <a:schemeClr val="bg1"/>
                </a:solidFill>
              </a:rPr>
              <a:t>-</a:t>
            </a:r>
            <a:r>
              <a:rPr lang="sv-SE" sz="4000" dirty="0">
                <a:solidFill>
                  <a:schemeClr val="bg1"/>
                </a:solidFill>
              </a:rPr>
              <a:t>Nästa steg för unga UF-företagare</a:t>
            </a:r>
          </a:p>
          <a:p>
            <a:pPr marL="0" indent="0">
              <a:buNone/>
            </a:pPr>
            <a:r>
              <a:rPr lang="sv-SE" dirty="0">
                <a:solidFill>
                  <a:schemeClr val="bg1"/>
                </a:solidFill>
              </a:rPr>
              <a:t>-</a:t>
            </a:r>
            <a:r>
              <a:rPr lang="sv-SE" sz="4000" dirty="0">
                <a:solidFill>
                  <a:schemeClr val="bg1"/>
                </a:solidFill>
              </a:rPr>
              <a:t>Digitala mötesplatser</a:t>
            </a:r>
            <a:endParaRPr lang="sv-SE" dirty="0">
              <a:solidFill>
                <a:schemeClr val="bg1"/>
              </a:solidFill>
            </a:endParaRPr>
          </a:p>
        </p:txBody>
      </p:sp>
    </p:spTree>
    <p:extLst>
      <p:ext uri="{BB962C8B-B14F-4D97-AF65-F5344CB8AC3E}">
        <p14:creationId xmlns:p14="http://schemas.microsoft.com/office/powerpoint/2010/main" val="2819897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Bildobjekt 10" descr="En bild som visar utomhus, himmel, växt, gräs&#10;&#10;Automatiskt genererad beskrivning">
            <a:extLst>
              <a:ext uri="{FF2B5EF4-FFF2-40B4-BE49-F238E27FC236}">
                <a16:creationId xmlns:a16="http://schemas.microsoft.com/office/drawing/2014/main" id="{67AE29C2-1F61-22CE-5C6E-2423AAC6A630}"/>
              </a:ext>
            </a:extLst>
          </p:cNvPr>
          <p:cNvPicPr>
            <a:picLocks noChangeAspect="1"/>
          </p:cNvPicPr>
          <p:nvPr/>
        </p:nvPicPr>
        <p:blipFill rotWithShape="1">
          <a:blip r:embed="rId3">
            <a:extLst>
              <a:ext uri="{28A0092B-C50C-407E-A947-70E740481C1C}">
                <a14:useLocalDpi xmlns:a14="http://schemas.microsoft.com/office/drawing/2010/main" val="0"/>
              </a:ext>
            </a:extLst>
          </a:blip>
          <a:srcRect t="7793" b="7793"/>
          <a:stretch/>
        </p:blipFill>
        <p:spPr>
          <a:xfrm>
            <a:off x="1" y="-1"/>
            <a:ext cx="24382412" cy="13716001"/>
          </a:xfrm>
          <a:prstGeom prst="rect">
            <a:avLst/>
          </a:prstGeom>
        </p:spPr>
      </p:pic>
      <p:sp>
        <p:nvSpPr>
          <p:cNvPr id="2" name="Rubrik 1">
            <a:extLst>
              <a:ext uri="{FF2B5EF4-FFF2-40B4-BE49-F238E27FC236}">
                <a16:creationId xmlns:a16="http://schemas.microsoft.com/office/drawing/2014/main" id="{841B376A-4F3C-6E4C-F8E1-BCE5CAECFEB2}"/>
              </a:ext>
            </a:extLst>
          </p:cNvPr>
          <p:cNvSpPr>
            <a:spLocks noGrp="1"/>
          </p:cNvSpPr>
          <p:nvPr>
            <p:ph type="ctrTitle"/>
          </p:nvPr>
        </p:nvSpPr>
        <p:spPr>
          <a:xfrm>
            <a:off x="2618521" y="7781292"/>
            <a:ext cx="4370924" cy="4060187"/>
          </a:xfrm>
        </p:spPr>
        <p:txBody>
          <a:bodyPr/>
          <a:lstStyle/>
          <a:p>
            <a:r>
              <a:rPr lang="sv-SE" sz="7200" dirty="0">
                <a:solidFill>
                  <a:schemeClr val="bg1"/>
                </a:solidFill>
              </a:rPr>
              <a:t>HJÄRTA</a:t>
            </a:r>
            <a:r>
              <a:rPr lang="sv-SE" sz="7200" dirty="0"/>
              <a:t>	</a:t>
            </a:r>
            <a:br>
              <a:rPr lang="sv-SE" sz="7200" dirty="0"/>
            </a:br>
            <a:endParaRPr lang="sv-SE" sz="7200" dirty="0"/>
          </a:p>
        </p:txBody>
      </p:sp>
      <p:sp>
        <p:nvSpPr>
          <p:cNvPr id="7" name="textruta 6">
            <a:extLst>
              <a:ext uri="{FF2B5EF4-FFF2-40B4-BE49-F238E27FC236}">
                <a16:creationId xmlns:a16="http://schemas.microsoft.com/office/drawing/2014/main" id="{D3AB55B7-2C9C-8D5F-5A25-384D867D0255}"/>
              </a:ext>
            </a:extLst>
          </p:cNvPr>
          <p:cNvSpPr txBox="1"/>
          <p:nvPr/>
        </p:nvSpPr>
        <p:spPr>
          <a:xfrm>
            <a:off x="7492365" y="5934708"/>
            <a:ext cx="12195810" cy="1200329"/>
          </a:xfrm>
          <a:prstGeom prst="rect">
            <a:avLst/>
          </a:prstGeom>
          <a:noFill/>
        </p:spPr>
        <p:txBody>
          <a:bodyPr wrap="square">
            <a:spAutoFit/>
          </a:bodyPr>
          <a:lstStyle/>
          <a:p>
            <a:r>
              <a:rPr kumimoji="0" lang="sv-SE" sz="7200" b="0" i="0" u="none" strike="noStrike" kern="1200" cap="none" spc="0" normalizeH="0" baseline="0" noProof="0" dirty="0">
                <a:ln>
                  <a:noFill/>
                </a:ln>
                <a:solidFill>
                  <a:schemeClr val="bg1"/>
                </a:solidFill>
                <a:effectLst/>
                <a:uLnTx/>
                <a:uFillTx/>
                <a:latin typeface="Eksell Display Small"/>
                <a:ea typeface="+mj-ea"/>
                <a:cs typeface="+mj-cs"/>
              </a:rPr>
              <a:t>NYA PERSPEKTIV</a:t>
            </a:r>
            <a:r>
              <a:rPr kumimoji="0" lang="sv-SE" sz="7200" b="0" i="0" u="none" strike="noStrike" kern="1200" cap="none" spc="0" normalizeH="0" baseline="0" noProof="0" dirty="0">
                <a:ln>
                  <a:noFill/>
                </a:ln>
                <a:solidFill>
                  <a:srgbClr val="595959"/>
                </a:solidFill>
                <a:effectLst/>
                <a:uLnTx/>
                <a:uFillTx/>
                <a:latin typeface="Eksell Display Small"/>
                <a:ea typeface="+mj-ea"/>
                <a:cs typeface="+mj-cs"/>
              </a:rPr>
              <a:t>		</a:t>
            </a:r>
            <a:endParaRPr lang="sv-SE" dirty="0"/>
          </a:p>
        </p:txBody>
      </p:sp>
      <p:sp>
        <p:nvSpPr>
          <p:cNvPr id="9" name="textruta 8">
            <a:extLst>
              <a:ext uri="{FF2B5EF4-FFF2-40B4-BE49-F238E27FC236}">
                <a16:creationId xmlns:a16="http://schemas.microsoft.com/office/drawing/2014/main" id="{81954981-018D-BEB5-99DF-93D280029478}"/>
              </a:ext>
            </a:extLst>
          </p:cNvPr>
          <p:cNvSpPr txBox="1"/>
          <p:nvPr/>
        </p:nvSpPr>
        <p:spPr>
          <a:xfrm>
            <a:off x="17300416" y="2943136"/>
            <a:ext cx="4775517" cy="1200329"/>
          </a:xfrm>
          <a:prstGeom prst="rect">
            <a:avLst/>
          </a:prstGeom>
          <a:noFill/>
        </p:spPr>
        <p:txBody>
          <a:bodyPr wrap="square">
            <a:spAutoFit/>
          </a:bodyPr>
          <a:lstStyle/>
          <a:p>
            <a:r>
              <a:rPr kumimoji="0" lang="sv-SE" sz="7200" b="0" i="0" u="none" strike="noStrike" kern="1200" cap="none" spc="0" normalizeH="0" baseline="0" noProof="0" dirty="0">
                <a:ln>
                  <a:noFill/>
                </a:ln>
                <a:solidFill>
                  <a:schemeClr val="bg1"/>
                </a:solidFill>
                <a:effectLst/>
                <a:uLnTx/>
                <a:uFillTx/>
                <a:latin typeface="Eksell Display Small"/>
                <a:ea typeface="+mn-ea"/>
                <a:cs typeface="+mn-cs"/>
              </a:rPr>
              <a:t>NYTTA</a:t>
            </a:r>
            <a:endParaRPr lang="sv-SE" dirty="0">
              <a:solidFill>
                <a:schemeClr val="bg1"/>
              </a:solidFill>
            </a:endParaRPr>
          </a:p>
        </p:txBody>
      </p:sp>
      <p:pic>
        <p:nvPicPr>
          <p:cNvPr id="12" name="Bildobjekt 11" descr="En bild som visar text, Teckensnitt, Grafik, grafisk design&#10;&#10;Automatiskt genererad beskrivning">
            <a:extLst>
              <a:ext uri="{FF2B5EF4-FFF2-40B4-BE49-F238E27FC236}">
                <a16:creationId xmlns:a16="http://schemas.microsoft.com/office/drawing/2014/main" id="{B7E06F39-0010-55E8-2B5A-4798988030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8095" y="737613"/>
            <a:ext cx="2702301" cy="1319788"/>
          </a:xfrm>
          <a:prstGeom prst="rect">
            <a:avLst/>
          </a:prstGeom>
        </p:spPr>
      </p:pic>
    </p:spTree>
    <p:extLst>
      <p:ext uri="{BB962C8B-B14F-4D97-AF65-F5344CB8AC3E}">
        <p14:creationId xmlns:p14="http://schemas.microsoft.com/office/powerpoint/2010/main" val="4160604574"/>
      </p:ext>
    </p:extLst>
  </p:cSld>
  <p:clrMapOvr>
    <a:masterClrMapping/>
  </p:clrMapOvr>
</p:sld>
</file>

<file path=ppt/theme/theme1.xml><?xml version="1.0" encoding="utf-8"?>
<a:theme xmlns:a="http://schemas.openxmlformats.org/drawingml/2006/main" name="Science Park">
  <a:themeElements>
    <a:clrScheme name="PSP">
      <a:dk1>
        <a:sysClr val="windowText" lastClr="000000"/>
      </a:dk1>
      <a:lt1>
        <a:sysClr val="window" lastClr="FFFFFF"/>
      </a:lt1>
      <a:dk2>
        <a:srgbClr val="000000"/>
      </a:dk2>
      <a:lt2>
        <a:srgbClr val="7F7F7F"/>
      </a:lt2>
      <a:accent1>
        <a:srgbClr val="28628E"/>
      </a:accent1>
      <a:accent2>
        <a:srgbClr val="FCCF61"/>
      </a:accent2>
      <a:accent3>
        <a:srgbClr val="58926B"/>
      </a:accent3>
      <a:accent4>
        <a:srgbClr val="F8AAB6"/>
      </a:accent4>
      <a:accent5>
        <a:srgbClr val="595959"/>
      </a:accent5>
      <a:accent6>
        <a:srgbClr val="7ECCEE"/>
      </a:accent6>
      <a:hlink>
        <a:srgbClr val="000000"/>
      </a:hlink>
      <a:folHlink>
        <a:srgbClr val="000000"/>
      </a:folHlink>
    </a:clrScheme>
    <a:fontScheme name="PSP">
      <a:majorFont>
        <a:latin typeface="Eksell Display Small"/>
        <a:ea typeface=""/>
        <a:cs typeface=""/>
      </a:majorFont>
      <a:minorFont>
        <a:latin typeface="Museo Sans 700"/>
        <a:ea typeface=""/>
        <a:cs typeface=""/>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lnSpc>
            <a:spcPts val="6000"/>
          </a:lnSpc>
          <a:defRPr sz="500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5"/>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lnSpc>
            <a:spcPts val="6000"/>
          </a:lnSpc>
          <a:defRPr sz="5000" smtClean="0">
            <a:solidFill>
              <a:schemeClr val="accent5"/>
            </a:solidFill>
          </a:defRPr>
        </a:defPPr>
      </a:lstStyle>
    </a:txDef>
  </a:objectDefaults>
  <a:extraClrSchemeLst/>
  <a:extLst>
    <a:ext uri="{05A4C25C-085E-4340-85A3-A5531E510DB2}">
      <thm15:themeFamily xmlns:thm15="http://schemas.microsoft.com/office/thememl/2012/main" name="Presentation2" id="{8D61FE92-500B-4D2B-B9AF-63A99D34DEEB}" vid="{240F9F04-FC3E-4BE7-A109-321168F374B4}"/>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32300</TotalTime>
  <Words>779</Words>
  <Application>Microsoft Office PowerPoint</Application>
  <PresentationFormat>Anpassad</PresentationFormat>
  <Paragraphs>110</Paragraphs>
  <Slides>10</Slides>
  <Notes>8</Notes>
  <HiddenSlides>1</HiddenSlides>
  <MMClips>0</MMClips>
  <ScaleCrop>false</ScaleCrop>
  <HeadingPairs>
    <vt:vector size="6" baseType="variant">
      <vt:variant>
        <vt:lpstr>Använt teckensnitt</vt:lpstr>
      </vt:variant>
      <vt:variant>
        <vt:i4>5</vt:i4>
      </vt:variant>
      <vt:variant>
        <vt:lpstr>Tema</vt:lpstr>
      </vt:variant>
      <vt:variant>
        <vt:i4>1</vt:i4>
      </vt:variant>
      <vt:variant>
        <vt:lpstr>Bildrubriker</vt:lpstr>
      </vt:variant>
      <vt:variant>
        <vt:i4>10</vt:i4>
      </vt:variant>
    </vt:vector>
  </HeadingPairs>
  <TitlesOfParts>
    <vt:vector size="16" baseType="lpstr">
      <vt:lpstr>Eksell Display Small</vt:lpstr>
      <vt:lpstr>Museo Sans 500</vt:lpstr>
      <vt:lpstr>Museo Sans 700</vt:lpstr>
      <vt:lpstr>Arial</vt:lpstr>
      <vt:lpstr>Calibri</vt:lpstr>
      <vt:lpstr>Science Park</vt:lpstr>
      <vt:lpstr>PowerPoint-presentation</vt:lpstr>
      <vt:lpstr>PowerPoint-presentation</vt:lpstr>
      <vt:lpstr>PowerPoint-presentation</vt:lpstr>
      <vt:lpstr>PowerPoint-presentation</vt:lpstr>
      <vt:lpstr>Innovationsarenan</vt:lpstr>
      <vt:lpstr>Campus Piteå/Acusticum</vt:lpstr>
      <vt:lpstr>Studio Acusticum</vt:lpstr>
      <vt:lpstr>Go Business</vt:lpstr>
      <vt:lpstr>HJÄRTA  </vt:lpstr>
      <vt:lpstr>PowerPoint-presentation</vt:lpstr>
    </vt:vector>
  </TitlesOfParts>
  <Company>Piteå kommun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Innovationsarenan</dc:title>
  <dc:creator>Anna Mård</dc:creator>
  <cp:lastModifiedBy>Zara Berg</cp:lastModifiedBy>
  <cp:revision>123</cp:revision>
  <dcterms:created xsi:type="dcterms:W3CDTF">2019-08-28T09:39:41Z</dcterms:created>
  <dcterms:modified xsi:type="dcterms:W3CDTF">2024-05-27T06:29:26Z</dcterms:modified>
</cp:coreProperties>
</file>